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Figtree"/>
      <p:regular r:id="rId29"/>
      <p:bold r:id="rId30"/>
      <p:italic r:id="rId31"/>
      <p:boldItalic r:id="rId32"/>
    </p:embeddedFont>
    <p:embeddedFont>
      <p:font typeface="Raleway"/>
      <p:regular r:id="rId33"/>
      <p:bold r:id="rId34"/>
      <p:italic r:id="rId35"/>
      <p:boldItalic r:id="rId36"/>
    </p:embeddedFont>
    <p:embeddedFont>
      <p:font typeface="Schibsted Grotesk"/>
      <p:regular r:id="rId37"/>
      <p:bold r:id="rId38"/>
      <p:italic r:id="rId39"/>
      <p:boldItalic r:id="rId40"/>
    </p:embeddedFont>
    <p:embeddedFont>
      <p:font typeface="Schibsted Grotesk SemiBold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chibstedGrotesk-boldItalic.fntdata"/><Relationship Id="rId20" Type="http://schemas.openxmlformats.org/officeDocument/2006/relationships/slide" Target="slides/slide16.xml"/><Relationship Id="rId42" Type="http://schemas.openxmlformats.org/officeDocument/2006/relationships/font" Target="fonts/SchibstedGroteskSemiBold-bold.fntdata"/><Relationship Id="rId41" Type="http://schemas.openxmlformats.org/officeDocument/2006/relationships/font" Target="fonts/SchibstedGroteskSemiBold-regular.fntdata"/><Relationship Id="rId22" Type="http://schemas.openxmlformats.org/officeDocument/2006/relationships/slide" Target="slides/slide18.xml"/><Relationship Id="rId44" Type="http://schemas.openxmlformats.org/officeDocument/2006/relationships/font" Target="fonts/SchibstedGroteskSemiBold-boldItalic.fntdata"/><Relationship Id="rId21" Type="http://schemas.openxmlformats.org/officeDocument/2006/relationships/slide" Target="slides/slide17.xml"/><Relationship Id="rId43" Type="http://schemas.openxmlformats.org/officeDocument/2006/relationships/font" Target="fonts/SchibstedGroteskSemiBold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gtre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gtree-italic.fntdata"/><Relationship Id="rId30" Type="http://schemas.openxmlformats.org/officeDocument/2006/relationships/font" Target="fonts/Figtree-bold.fntdata"/><Relationship Id="rId11" Type="http://schemas.openxmlformats.org/officeDocument/2006/relationships/slide" Target="slides/slide7.xml"/><Relationship Id="rId33" Type="http://schemas.openxmlformats.org/officeDocument/2006/relationships/font" Target="fonts/Raleway-regular.fntdata"/><Relationship Id="rId10" Type="http://schemas.openxmlformats.org/officeDocument/2006/relationships/slide" Target="slides/slide6.xml"/><Relationship Id="rId32" Type="http://schemas.openxmlformats.org/officeDocument/2006/relationships/font" Target="fonts/Figtree-boldItalic.fntdata"/><Relationship Id="rId13" Type="http://schemas.openxmlformats.org/officeDocument/2006/relationships/slide" Target="slides/slide9.xml"/><Relationship Id="rId35" Type="http://schemas.openxmlformats.org/officeDocument/2006/relationships/font" Target="fonts/Raleway-italic.fntdata"/><Relationship Id="rId12" Type="http://schemas.openxmlformats.org/officeDocument/2006/relationships/slide" Target="slides/slide8.xml"/><Relationship Id="rId34" Type="http://schemas.openxmlformats.org/officeDocument/2006/relationships/font" Target="fonts/Raleway-bold.fntdata"/><Relationship Id="rId15" Type="http://schemas.openxmlformats.org/officeDocument/2006/relationships/slide" Target="slides/slide11.xml"/><Relationship Id="rId37" Type="http://schemas.openxmlformats.org/officeDocument/2006/relationships/font" Target="fonts/SchibstedGrotesk-regular.fntdata"/><Relationship Id="rId14" Type="http://schemas.openxmlformats.org/officeDocument/2006/relationships/slide" Target="slides/slide10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3.xml"/><Relationship Id="rId39" Type="http://schemas.openxmlformats.org/officeDocument/2006/relationships/font" Target="fonts/SchibstedGrotesk-italic.fntdata"/><Relationship Id="rId16" Type="http://schemas.openxmlformats.org/officeDocument/2006/relationships/slide" Target="slides/slide12.xml"/><Relationship Id="rId38" Type="http://schemas.openxmlformats.org/officeDocument/2006/relationships/font" Target="fonts/SchibstedGrotesk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31a254f6b46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31a254f6b46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31a254f6b46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31a254f6b46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1a254f6b46_1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1a254f6b46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1a53f13f4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31a53f13f4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1a254f6b46_1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1a254f6b46_1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31a53f13f4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31a53f13f4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31a254f6b46_1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31a254f6b46_1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31a53f13f4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31a53f13f4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72b1845856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72b1845856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1a53f13f4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1a53f13f4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1a53f13f4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31a53f13f4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1a53f13f4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31a53f13f4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1a53f13f4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0" name="Google Shape;890;g31a53f13f4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54dda1946d_4_2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54dda1946d_4_2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31a254f6b46_1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31a254f6b46_1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1a254f6b46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1a254f6b46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1a53f13f4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31a53f13f4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1a254f6b46_1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1a254f6b46_1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447100" cy="5143501"/>
            <a:chOff x="0" y="0"/>
            <a:chExt cx="9447100" cy="5143501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/>
            </a:blip>
            <a:srcRect b="0" l="36134" r="0" t="0"/>
            <a:stretch/>
          </p:blipFill>
          <p:spPr>
            <a:xfrm>
              <a:off x="0" y="0"/>
              <a:ext cx="3284977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" name="Google Shape;11;p2"/>
            <p:cNvGrpSpPr/>
            <p:nvPr/>
          </p:nvGrpSpPr>
          <p:grpSpPr>
            <a:xfrm>
              <a:off x="7414451" y="179669"/>
              <a:ext cx="2032649" cy="475796"/>
              <a:chOff x="5000750" y="481775"/>
              <a:chExt cx="1329050" cy="3111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026400" y="621850"/>
                <a:ext cx="1303400" cy="147700"/>
              </a:xfrm>
              <a:custGeom>
                <a:rect b="b" l="l" r="r" t="t"/>
                <a:pathLst>
                  <a:path extrusionOk="0" h="5908" w="52136">
                    <a:moveTo>
                      <a:pt x="24815" y="0"/>
                    </a:moveTo>
                    <a:lnTo>
                      <a:pt x="19094" y="5721"/>
                    </a:lnTo>
                    <a:lnTo>
                      <a:pt x="1" y="5721"/>
                    </a:lnTo>
                    <a:lnTo>
                      <a:pt x="1" y="5908"/>
                    </a:lnTo>
                    <a:lnTo>
                      <a:pt x="19170" y="5908"/>
                    </a:lnTo>
                    <a:lnTo>
                      <a:pt x="24891" y="186"/>
                    </a:lnTo>
                    <a:lnTo>
                      <a:pt x="52136" y="186"/>
                    </a:lnTo>
                    <a:cubicBezTo>
                      <a:pt x="52090" y="135"/>
                      <a:pt x="52060" y="69"/>
                      <a:pt x="52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161775" y="575150"/>
                <a:ext cx="1109150" cy="147725"/>
              </a:xfrm>
              <a:custGeom>
                <a:rect b="b" l="l" r="r" t="t"/>
                <a:pathLst>
                  <a:path extrusionOk="0" h="5909" w="44366">
                    <a:moveTo>
                      <a:pt x="19400" y="1"/>
                    </a:moveTo>
                    <a:lnTo>
                      <a:pt x="13679" y="5722"/>
                    </a:lnTo>
                    <a:lnTo>
                      <a:pt x="1" y="5722"/>
                    </a:lnTo>
                    <a:lnTo>
                      <a:pt x="1" y="5908"/>
                    </a:lnTo>
                    <a:lnTo>
                      <a:pt x="13756" y="5908"/>
                    </a:lnTo>
                    <a:lnTo>
                      <a:pt x="19477" y="188"/>
                    </a:lnTo>
                    <a:lnTo>
                      <a:pt x="44350" y="188"/>
                    </a:lnTo>
                    <a:cubicBezTo>
                      <a:pt x="44343" y="125"/>
                      <a:pt x="44349" y="62"/>
                      <a:pt x="4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270725" y="528425"/>
                <a:ext cx="949350" cy="147725"/>
              </a:xfrm>
              <a:custGeom>
                <a:rect b="b" l="l" r="r" t="t"/>
                <a:pathLst>
                  <a:path extrusionOk="0" h="5909" w="37974">
                    <a:moveTo>
                      <a:pt x="15042" y="1"/>
                    </a:moveTo>
                    <a:lnTo>
                      <a:pt x="9321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9398" y="5908"/>
                    </a:lnTo>
                    <a:lnTo>
                      <a:pt x="15119" y="188"/>
                    </a:lnTo>
                    <a:lnTo>
                      <a:pt x="37974" y="188"/>
                    </a:lnTo>
                    <a:cubicBezTo>
                      <a:pt x="37954" y="128"/>
                      <a:pt x="37949" y="64"/>
                      <a:pt x="37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360950" y="481775"/>
                <a:ext cx="831450" cy="147700"/>
              </a:xfrm>
              <a:custGeom>
                <a:rect b="b" l="l" r="r" t="t"/>
                <a:pathLst>
                  <a:path extrusionOk="0" h="5908" w="33258">
                    <a:moveTo>
                      <a:pt x="11433" y="0"/>
                    </a:moveTo>
                    <a:lnTo>
                      <a:pt x="5712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5789" y="5908"/>
                    </a:lnTo>
                    <a:lnTo>
                      <a:pt x="11510" y="186"/>
                    </a:lnTo>
                    <a:lnTo>
                      <a:pt x="33257" y="186"/>
                    </a:lnTo>
                    <a:cubicBezTo>
                      <a:pt x="33236" y="125"/>
                      <a:pt x="33228" y="61"/>
                      <a:pt x="33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335300" y="60147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2055" y="1027"/>
                    </a:moveTo>
                    <a:cubicBezTo>
                      <a:pt x="2055" y="1594"/>
                      <a:pt x="1596" y="2055"/>
                      <a:pt x="1027" y="2055"/>
                    </a:cubicBezTo>
                    <a:cubicBezTo>
                      <a:pt x="460" y="2055"/>
                      <a:pt x="0" y="1594"/>
                      <a:pt x="0" y="1027"/>
                    </a:cubicBezTo>
                    <a:cubicBezTo>
                      <a:pt x="0" y="460"/>
                      <a:pt x="459" y="0"/>
                      <a:pt x="1027" y="0"/>
                    </a:cubicBezTo>
                    <a:cubicBezTo>
                      <a:pt x="1594" y="0"/>
                      <a:pt x="2055" y="461"/>
                      <a:pt x="2055" y="10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245025" y="6481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5"/>
                      <a:pt x="1595" y="2055"/>
                      <a:pt x="1028" y="2055"/>
                    </a:cubicBezTo>
                    <a:cubicBezTo>
                      <a:pt x="459" y="2055"/>
                      <a:pt x="1" y="1594"/>
                      <a:pt x="1" y="1028"/>
                    </a:cubicBezTo>
                    <a:cubicBezTo>
                      <a:pt x="1" y="462"/>
                      <a:pt x="459" y="1"/>
                      <a:pt x="1028" y="1"/>
                    </a:cubicBezTo>
                    <a:cubicBezTo>
                      <a:pt x="1595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134550" y="6948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4"/>
                      <a:pt x="1594" y="2055"/>
                      <a:pt x="1028" y="2055"/>
                    </a:cubicBezTo>
                    <a:cubicBezTo>
                      <a:pt x="461" y="2055"/>
                      <a:pt x="0" y="1594"/>
                      <a:pt x="0" y="1028"/>
                    </a:cubicBezTo>
                    <a:cubicBezTo>
                      <a:pt x="0" y="461"/>
                      <a:pt x="461" y="0"/>
                      <a:pt x="1028" y="0"/>
                    </a:cubicBezTo>
                    <a:cubicBezTo>
                      <a:pt x="1595" y="0"/>
                      <a:pt x="2055" y="461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5000750" y="74147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6"/>
                      <a:pt x="1596" y="2056"/>
                      <a:pt x="1028" y="2056"/>
                    </a:cubicBezTo>
                    <a:cubicBezTo>
                      <a:pt x="460" y="2056"/>
                      <a:pt x="0" y="1595"/>
                      <a:pt x="0" y="1028"/>
                    </a:cubicBezTo>
                    <a:cubicBezTo>
                      <a:pt x="0" y="462"/>
                      <a:pt x="460" y="1"/>
                      <a:pt x="1028" y="1"/>
                    </a:cubicBezTo>
                    <a:cubicBezTo>
                      <a:pt x="1596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" name="Google Shape;20;p2"/>
            <p:cNvGrpSpPr/>
            <p:nvPr/>
          </p:nvGrpSpPr>
          <p:grpSpPr>
            <a:xfrm>
              <a:off x="7521800" y="4385213"/>
              <a:ext cx="1622200" cy="437575"/>
              <a:chOff x="3109550" y="3432375"/>
              <a:chExt cx="1622200" cy="437575"/>
            </a:xfrm>
          </p:grpSpPr>
          <p:sp>
            <p:nvSpPr>
              <p:cNvPr id="21" name="Google Shape;21;p2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>
              <a:off x="81963" y="297475"/>
              <a:ext cx="1262525" cy="484050"/>
              <a:chOff x="1350325" y="970000"/>
              <a:chExt cx="1262525" cy="48405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804000" y="1401425"/>
                <a:ext cx="808850" cy="52625"/>
              </a:xfrm>
              <a:custGeom>
                <a:rect b="b" l="l" r="r" t="t"/>
                <a:pathLst>
                  <a:path extrusionOk="0" h="2105" w="32354">
                    <a:moveTo>
                      <a:pt x="1053" y="1"/>
                    </a:moveTo>
                    <a:cubicBezTo>
                      <a:pt x="473" y="1"/>
                      <a:pt x="1" y="471"/>
                      <a:pt x="1" y="1052"/>
                    </a:cubicBezTo>
                    <a:cubicBezTo>
                      <a:pt x="1" y="1633"/>
                      <a:pt x="473" y="2105"/>
                      <a:pt x="1053" y="2105"/>
                    </a:cubicBezTo>
                    <a:cubicBezTo>
                      <a:pt x="1637" y="2105"/>
                      <a:pt x="2109" y="1633"/>
                      <a:pt x="2109" y="1052"/>
                    </a:cubicBezTo>
                    <a:cubicBezTo>
                      <a:pt x="2109" y="471"/>
                      <a:pt x="1637" y="1"/>
                      <a:pt x="1053" y="1"/>
                    </a:cubicBezTo>
                    <a:close/>
                    <a:moveTo>
                      <a:pt x="7105" y="1"/>
                    </a:moveTo>
                    <a:cubicBezTo>
                      <a:pt x="6524" y="1"/>
                      <a:pt x="6052" y="471"/>
                      <a:pt x="6054" y="1052"/>
                    </a:cubicBezTo>
                    <a:cubicBezTo>
                      <a:pt x="6054" y="1633"/>
                      <a:pt x="6526" y="2105"/>
                      <a:pt x="7105" y="2105"/>
                    </a:cubicBezTo>
                    <a:cubicBezTo>
                      <a:pt x="7686" y="2105"/>
                      <a:pt x="8158" y="1633"/>
                      <a:pt x="8158" y="1052"/>
                    </a:cubicBezTo>
                    <a:cubicBezTo>
                      <a:pt x="8158" y="471"/>
                      <a:pt x="7686" y="1"/>
                      <a:pt x="7105" y="1"/>
                    </a:cubicBezTo>
                    <a:close/>
                    <a:moveTo>
                      <a:pt x="13153" y="1"/>
                    </a:moveTo>
                    <a:cubicBezTo>
                      <a:pt x="12572" y="1"/>
                      <a:pt x="12101" y="471"/>
                      <a:pt x="12101" y="1052"/>
                    </a:cubicBezTo>
                    <a:cubicBezTo>
                      <a:pt x="12101" y="1633"/>
                      <a:pt x="12572" y="2105"/>
                      <a:pt x="13153" y="2105"/>
                    </a:cubicBezTo>
                    <a:cubicBezTo>
                      <a:pt x="13734" y="2105"/>
                      <a:pt x="14204" y="1633"/>
                      <a:pt x="14204" y="1052"/>
                    </a:cubicBezTo>
                    <a:cubicBezTo>
                      <a:pt x="14204" y="471"/>
                      <a:pt x="13732" y="1"/>
                      <a:pt x="13153" y="1"/>
                    </a:cubicBezTo>
                    <a:close/>
                    <a:moveTo>
                      <a:pt x="19204" y="1"/>
                    </a:moveTo>
                    <a:cubicBezTo>
                      <a:pt x="18624" y="1"/>
                      <a:pt x="18153" y="471"/>
                      <a:pt x="18153" y="1052"/>
                    </a:cubicBezTo>
                    <a:cubicBezTo>
                      <a:pt x="18153" y="1633"/>
                      <a:pt x="18624" y="2105"/>
                      <a:pt x="19204" y="2105"/>
                    </a:cubicBezTo>
                    <a:cubicBezTo>
                      <a:pt x="19785" y="2105"/>
                      <a:pt x="20256" y="1633"/>
                      <a:pt x="20256" y="1052"/>
                    </a:cubicBezTo>
                    <a:cubicBezTo>
                      <a:pt x="20256" y="471"/>
                      <a:pt x="19785" y="1"/>
                      <a:pt x="19204" y="1"/>
                    </a:cubicBezTo>
                    <a:close/>
                    <a:moveTo>
                      <a:pt x="25253" y="1"/>
                    </a:moveTo>
                    <a:cubicBezTo>
                      <a:pt x="24672" y="1"/>
                      <a:pt x="24201" y="471"/>
                      <a:pt x="24201" y="1052"/>
                    </a:cubicBezTo>
                    <a:cubicBezTo>
                      <a:pt x="24201" y="1633"/>
                      <a:pt x="24672" y="2105"/>
                      <a:pt x="25253" y="2105"/>
                    </a:cubicBezTo>
                    <a:cubicBezTo>
                      <a:pt x="25833" y="2105"/>
                      <a:pt x="26304" y="1633"/>
                      <a:pt x="26304" y="1052"/>
                    </a:cubicBezTo>
                    <a:cubicBezTo>
                      <a:pt x="26304" y="471"/>
                      <a:pt x="25833" y="1"/>
                      <a:pt x="25253" y="1"/>
                    </a:cubicBezTo>
                    <a:close/>
                    <a:moveTo>
                      <a:pt x="31302" y="1"/>
                    </a:moveTo>
                    <a:cubicBezTo>
                      <a:pt x="30723" y="1"/>
                      <a:pt x="30248" y="471"/>
                      <a:pt x="30248" y="1052"/>
                    </a:cubicBezTo>
                    <a:cubicBezTo>
                      <a:pt x="30248" y="1633"/>
                      <a:pt x="30723" y="2105"/>
                      <a:pt x="31302" y="2105"/>
                    </a:cubicBezTo>
                    <a:cubicBezTo>
                      <a:pt x="31881" y="2105"/>
                      <a:pt x="32353" y="1633"/>
                      <a:pt x="32353" y="1052"/>
                    </a:cubicBezTo>
                    <a:cubicBezTo>
                      <a:pt x="32353" y="471"/>
                      <a:pt x="31881" y="1"/>
                      <a:pt x="3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652800" y="1293575"/>
                <a:ext cx="960050" cy="52600"/>
              </a:xfrm>
              <a:custGeom>
                <a:rect b="b" l="l" r="r" t="t"/>
                <a:pathLst>
                  <a:path extrusionOk="0" h="2104" w="38402">
                    <a:moveTo>
                      <a:pt x="1053" y="0"/>
                    </a:moveTo>
                    <a:cubicBezTo>
                      <a:pt x="472" y="0"/>
                      <a:pt x="1" y="472"/>
                      <a:pt x="2" y="1051"/>
                    </a:cubicBezTo>
                    <a:cubicBezTo>
                      <a:pt x="2" y="1632"/>
                      <a:pt x="474" y="2104"/>
                      <a:pt x="1053" y="2104"/>
                    </a:cubicBezTo>
                    <a:cubicBezTo>
                      <a:pt x="1634" y="2104"/>
                      <a:pt x="2106" y="1632"/>
                      <a:pt x="2106" y="1051"/>
                    </a:cubicBezTo>
                    <a:cubicBezTo>
                      <a:pt x="2106" y="471"/>
                      <a:pt x="1634" y="0"/>
                      <a:pt x="1053" y="0"/>
                    </a:cubicBezTo>
                    <a:close/>
                    <a:moveTo>
                      <a:pt x="7105" y="0"/>
                    </a:moveTo>
                    <a:cubicBezTo>
                      <a:pt x="6525" y="0"/>
                      <a:pt x="6053" y="472"/>
                      <a:pt x="6052" y="1051"/>
                    </a:cubicBezTo>
                    <a:cubicBezTo>
                      <a:pt x="6052" y="1632"/>
                      <a:pt x="6525" y="2104"/>
                      <a:pt x="7105" y="2104"/>
                    </a:cubicBezTo>
                    <a:cubicBezTo>
                      <a:pt x="7685" y="2104"/>
                      <a:pt x="8157" y="1632"/>
                      <a:pt x="8157" y="1051"/>
                    </a:cubicBezTo>
                    <a:cubicBezTo>
                      <a:pt x="8157" y="471"/>
                      <a:pt x="7685" y="0"/>
                      <a:pt x="7105" y="0"/>
                    </a:cubicBezTo>
                    <a:close/>
                    <a:moveTo>
                      <a:pt x="13153" y="0"/>
                    </a:moveTo>
                    <a:cubicBezTo>
                      <a:pt x="12572" y="0"/>
                      <a:pt x="12100" y="472"/>
                      <a:pt x="12102" y="1051"/>
                    </a:cubicBezTo>
                    <a:cubicBezTo>
                      <a:pt x="12102" y="1632"/>
                      <a:pt x="12574" y="2104"/>
                      <a:pt x="13153" y="2104"/>
                    </a:cubicBezTo>
                    <a:cubicBezTo>
                      <a:pt x="13734" y="2104"/>
                      <a:pt x="14206" y="1632"/>
                      <a:pt x="14206" y="1051"/>
                    </a:cubicBezTo>
                    <a:cubicBezTo>
                      <a:pt x="14206" y="471"/>
                      <a:pt x="13734" y="0"/>
                      <a:pt x="13153" y="0"/>
                    </a:cubicBezTo>
                    <a:close/>
                    <a:moveTo>
                      <a:pt x="19201" y="0"/>
                    </a:moveTo>
                    <a:cubicBezTo>
                      <a:pt x="18620" y="0"/>
                      <a:pt x="18149" y="472"/>
                      <a:pt x="18149" y="1051"/>
                    </a:cubicBezTo>
                    <a:cubicBezTo>
                      <a:pt x="18149" y="1632"/>
                      <a:pt x="18620" y="2104"/>
                      <a:pt x="19201" y="2104"/>
                    </a:cubicBezTo>
                    <a:cubicBezTo>
                      <a:pt x="19782" y="2104"/>
                      <a:pt x="20252" y="1632"/>
                      <a:pt x="20252" y="1051"/>
                    </a:cubicBezTo>
                    <a:cubicBezTo>
                      <a:pt x="20252" y="471"/>
                      <a:pt x="19780" y="0"/>
                      <a:pt x="19201" y="0"/>
                    </a:cubicBezTo>
                    <a:close/>
                    <a:moveTo>
                      <a:pt x="25252" y="0"/>
                    </a:moveTo>
                    <a:cubicBezTo>
                      <a:pt x="24672" y="0"/>
                      <a:pt x="24201" y="472"/>
                      <a:pt x="24201" y="1051"/>
                    </a:cubicBezTo>
                    <a:cubicBezTo>
                      <a:pt x="24201" y="1632"/>
                      <a:pt x="24672" y="2104"/>
                      <a:pt x="25252" y="2104"/>
                    </a:cubicBezTo>
                    <a:cubicBezTo>
                      <a:pt x="25833" y="2104"/>
                      <a:pt x="26304" y="1632"/>
                      <a:pt x="26304" y="1051"/>
                    </a:cubicBezTo>
                    <a:cubicBezTo>
                      <a:pt x="26304" y="471"/>
                      <a:pt x="25833" y="0"/>
                      <a:pt x="25252" y="0"/>
                    </a:cubicBezTo>
                    <a:close/>
                    <a:moveTo>
                      <a:pt x="31301" y="0"/>
                    </a:moveTo>
                    <a:cubicBezTo>
                      <a:pt x="30720" y="0"/>
                      <a:pt x="30249" y="472"/>
                      <a:pt x="30249" y="1051"/>
                    </a:cubicBezTo>
                    <a:cubicBezTo>
                      <a:pt x="30249" y="1632"/>
                      <a:pt x="30720" y="2104"/>
                      <a:pt x="31301" y="2104"/>
                    </a:cubicBezTo>
                    <a:cubicBezTo>
                      <a:pt x="31881" y="2104"/>
                      <a:pt x="32352" y="1632"/>
                      <a:pt x="32352" y="1051"/>
                    </a:cubicBezTo>
                    <a:cubicBezTo>
                      <a:pt x="32352" y="471"/>
                      <a:pt x="31881" y="0"/>
                      <a:pt x="31301" y="0"/>
                    </a:cubicBezTo>
                    <a:close/>
                    <a:moveTo>
                      <a:pt x="37350" y="0"/>
                    </a:moveTo>
                    <a:cubicBezTo>
                      <a:pt x="36767" y="0"/>
                      <a:pt x="36296" y="472"/>
                      <a:pt x="36296" y="1051"/>
                    </a:cubicBezTo>
                    <a:cubicBezTo>
                      <a:pt x="36296" y="1632"/>
                      <a:pt x="36769" y="2104"/>
                      <a:pt x="37350" y="2104"/>
                    </a:cubicBezTo>
                    <a:cubicBezTo>
                      <a:pt x="37929" y="2104"/>
                      <a:pt x="38401" y="1632"/>
                      <a:pt x="38401" y="1051"/>
                    </a:cubicBezTo>
                    <a:cubicBezTo>
                      <a:pt x="38401" y="471"/>
                      <a:pt x="37929" y="0"/>
                      <a:pt x="37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501625" y="1185725"/>
                <a:ext cx="1111225" cy="52600"/>
              </a:xfrm>
              <a:custGeom>
                <a:rect b="b" l="l" r="r" t="t"/>
                <a:pathLst>
                  <a:path extrusionOk="0" h="2104" w="44449">
                    <a:moveTo>
                      <a:pt x="1053" y="0"/>
                    </a:moveTo>
                    <a:cubicBezTo>
                      <a:pt x="472" y="0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2"/>
                      <a:pt x="1632" y="0"/>
                      <a:pt x="1053" y="0"/>
                    </a:cubicBezTo>
                    <a:close/>
                    <a:moveTo>
                      <a:pt x="7100" y="0"/>
                    </a:moveTo>
                    <a:cubicBezTo>
                      <a:pt x="6519" y="0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2"/>
                      <a:pt x="7681" y="0"/>
                      <a:pt x="7100" y="0"/>
                    </a:cubicBezTo>
                    <a:close/>
                    <a:moveTo>
                      <a:pt x="13152" y="0"/>
                    </a:moveTo>
                    <a:cubicBezTo>
                      <a:pt x="12572" y="0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2"/>
                      <a:pt x="13732" y="0"/>
                      <a:pt x="13152" y="0"/>
                    </a:cubicBezTo>
                    <a:close/>
                    <a:moveTo>
                      <a:pt x="19200" y="0"/>
                    </a:moveTo>
                    <a:cubicBezTo>
                      <a:pt x="18619" y="0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2"/>
                      <a:pt x="19781" y="0"/>
                      <a:pt x="19200" y="0"/>
                    </a:cubicBezTo>
                    <a:close/>
                    <a:moveTo>
                      <a:pt x="25248" y="0"/>
                    </a:moveTo>
                    <a:cubicBezTo>
                      <a:pt x="24667" y="0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2"/>
                      <a:pt x="25827" y="0"/>
                      <a:pt x="25248" y="0"/>
                    </a:cubicBezTo>
                    <a:close/>
                    <a:moveTo>
                      <a:pt x="31299" y="0"/>
                    </a:moveTo>
                    <a:cubicBezTo>
                      <a:pt x="30719" y="0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2"/>
                      <a:pt x="31880" y="0"/>
                      <a:pt x="31299" y="0"/>
                    </a:cubicBezTo>
                    <a:close/>
                    <a:moveTo>
                      <a:pt x="37348" y="0"/>
                    </a:moveTo>
                    <a:cubicBezTo>
                      <a:pt x="36767" y="0"/>
                      <a:pt x="36296" y="471"/>
                      <a:pt x="36296" y="1053"/>
                    </a:cubicBezTo>
                    <a:cubicBezTo>
                      <a:pt x="36296" y="1633"/>
                      <a:pt x="36767" y="2104"/>
                      <a:pt x="37348" y="2104"/>
                    </a:cubicBezTo>
                    <a:cubicBezTo>
                      <a:pt x="37928" y="2104"/>
                      <a:pt x="38399" y="1633"/>
                      <a:pt x="38399" y="1053"/>
                    </a:cubicBezTo>
                    <a:cubicBezTo>
                      <a:pt x="38399" y="472"/>
                      <a:pt x="37928" y="0"/>
                      <a:pt x="37348" y="0"/>
                    </a:cubicBezTo>
                    <a:close/>
                    <a:moveTo>
                      <a:pt x="43397" y="0"/>
                    </a:moveTo>
                    <a:cubicBezTo>
                      <a:pt x="42814" y="0"/>
                      <a:pt x="42343" y="471"/>
                      <a:pt x="42343" y="1053"/>
                    </a:cubicBezTo>
                    <a:cubicBezTo>
                      <a:pt x="42343" y="1633"/>
                      <a:pt x="42816" y="2104"/>
                      <a:pt x="43397" y="2104"/>
                    </a:cubicBezTo>
                    <a:cubicBezTo>
                      <a:pt x="43981" y="2104"/>
                      <a:pt x="44448" y="1633"/>
                      <a:pt x="44448" y="1053"/>
                    </a:cubicBezTo>
                    <a:cubicBezTo>
                      <a:pt x="44448" y="472"/>
                      <a:pt x="43981" y="0"/>
                      <a:pt x="433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501625" y="1077875"/>
                <a:ext cx="960000" cy="52625"/>
              </a:xfrm>
              <a:custGeom>
                <a:rect b="b" l="l" r="r" t="t"/>
                <a:pathLst>
                  <a:path extrusionOk="0" h="2105" w="38400">
                    <a:moveTo>
                      <a:pt x="1053" y="1"/>
                    </a:moveTo>
                    <a:cubicBezTo>
                      <a:pt x="472" y="1"/>
                      <a:pt x="0" y="471"/>
                      <a:pt x="0" y="1052"/>
                    </a:cubicBezTo>
                    <a:cubicBezTo>
                      <a:pt x="0" y="1632"/>
                      <a:pt x="472" y="2104"/>
                      <a:pt x="1053" y="2104"/>
                    </a:cubicBezTo>
                    <a:cubicBezTo>
                      <a:pt x="1632" y="2104"/>
                      <a:pt x="2104" y="1632"/>
                      <a:pt x="2104" y="1052"/>
                    </a:cubicBezTo>
                    <a:cubicBezTo>
                      <a:pt x="2104" y="471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2"/>
                    </a:cubicBezTo>
                    <a:cubicBezTo>
                      <a:pt x="6049" y="1632"/>
                      <a:pt x="6521" y="2104"/>
                      <a:pt x="7100" y="2104"/>
                    </a:cubicBezTo>
                    <a:cubicBezTo>
                      <a:pt x="7681" y="2104"/>
                      <a:pt x="8153" y="1632"/>
                      <a:pt x="8153" y="1052"/>
                    </a:cubicBezTo>
                    <a:cubicBezTo>
                      <a:pt x="8153" y="471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2"/>
                    </a:cubicBezTo>
                    <a:cubicBezTo>
                      <a:pt x="12099" y="1632"/>
                      <a:pt x="12572" y="2104"/>
                      <a:pt x="13152" y="2104"/>
                    </a:cubicBezTo>
                    <a:cubicBezTo>
                      <a:pt x="13732" y="2104"/>
                      <a:pt x="14199" y="1632"/>
                      <a:pt x="14199" y="1052"/>
                    </a:cubicBezTo>
                    <a:cubicBezTo>
                      <a:pt x="14199" y="471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2"/>
                    </a:cubicBezTo>
                    <a:cubicBezTo>
                      <a:pt x="18149" y="1632"/>
                      <a:pt x="18621" y="2104"/>
                      <a:pt x="19200" y="2104"/>
                    </a:cubicBezTo>
                    <a:cubicBezTo>
                      <a:pt x="19781" y="2104"/>
                      <a:pt x="20253" y="1632"/>
                      <a:pt x="20253" y="1052"/>
                    </a:cubicBezTo>
                    <a:cubicBezTo>
                      <a:pt x="20253" y="471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2"/>
                    </a:cubicBezTo>
                    <a:cubicBezTo>
                      <a:pt x="24196" y="1632"/>
                      <a:pt x="24667" y="2104"/>
                      <a:pt x="25248" y="2104"/>
                    </a:cubicBezTo>
                    <a:cubicBezTo>
                      <a:pt x="25829" y="2104"/>
                      <a:pt x="26299" y="1632"/>
                      <a:pt x="26299" y="1052"/>
                    </a:cubicBezTo>
                    <a:cubicBezTo>
                      <a:pt x="26299" y="471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2"/>
                    </a:cubicBezTo>
                    <a:cubicBezTo>
                      <a:pt x="30248" y="1632"/>
                      <a:pt x="30719" y="2104"/>
                      <a:pt x="31299" y="2104"/>
                    </a:cubicBezTo>
                    <a:cubicBezTo>
                      <a:pt x="31880" y="2104"/>
                      <a:pt x="32351" y="1632"/>
                      <a:pt x="32351" y="1052"/>
                    </a:cubicBezTo>
                    <a:cubicBezTo>
                      <a:pt x="32351" y="471"/>
                      <a:pt x="31880" y="1"/>
                      <a:pt x="31299" y="1"/>
                    </a:cubicBezTo>
                    <a:close/>
                    <a:moveTo>
                      <a:pt x="37348" y="1"/>
                    </a:moveTo>
                    <a:cubicBezTo>
                      <a:pt x="36767" y="1"/>
                      <a:pt x="36296" y="471"/>
                      <a:pt x="36296" y="1052"/>
                    </a:cubicBezTo>
                    <a:cubicBezTo>
                      <a:pt x="36296" y="1632"/>
                      <a:pt x="36767" y="2104"/>
                      <a:pt x="37348" y="2104"/>
                    </a:cubicBezTo>
                    <a:cubicBezTo>
                      <a:pt x="37928" y="2104"/>
                      <a:pt x="38399" y="1632"/>
                      <a:pt x="38399" y="1052"/>
                    </a:cubicBezTo>
                    <a:cubicBezTo>
                      <a:pt x="38399" y="471"/>
                      <a:pt x="37928" y="1"/>
                      <a:pt x="373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350325" y="1077825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0"/>
                    </a:moveTo>
                    <a:cubicBezTo>
                      <a:pt x="778" y="0"/>
                      <a:pt x="505" y="115"/>
                      <a:pt x="311" y="308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2"/>
                      <a:pt x="113" y="1602"/>
                      <a:pt x="311" y="1798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8"/>
                    </a:cubicBezTo>
                    <a:cubicBezTo>
                      <a:pt x="2187" y="1407"/>
                      <a:pt x="2187" y="699"/>
                      <a:pt x="1796" y="308"/>
                    </a:cubicBezTo>
                    <a:cubicBezTo>
                      <a:pt x="1604" y="113"/>
                      <a:pt x="1329" y="0"/>
                      <a:pt x="10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501625" y="970025"/>
                <a:ext cx="808800" cy="52625"/>
              </a:xfrm>
              <a:custGeom>
                <a:rect b="b" l="l" r="r" t="t"/>
                <a:pathLst>
                  <a:path extrusionOk="0" h="2105" w="32352">
                    <a:moveTo>
                      <a:pt x="1053" y="1"/>
                    </a:moveTo>
                    <a:cubicBezTo>
                      <a:pt x="472" y="1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3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3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3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3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3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3"/>
                      <a:pt x="31880" y="1"/>
                      <a:pt x="31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350325" y="970000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1"/>
                    </a:moveTo>
                    <a:cubicBezTo>
                      <a:pt x="778" y="1"/>
                      <a:pt x="505" y="115"/>
                      <a:pt x="311" y="307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0"/>
                      <a:pt x="113" y="1600"/>
                      <a:pt x="311" y="1799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9"/>
                    </a:cubicBezTo>
                    <a:cubicBezTo>
                      <a:pt x="2187" y="1407"/>
                      <a:pt x="2187" y="701"/>
                      <a:pt x="1796" y="307"/>
                    </a:cubicBezTo>
                    <a:cubicBezTo>
                      <a:pt x="1604" y="115"/>
                      <a:pt x="1329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8" name="Google Shape;38;p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2"/>
          <p:cNvSpPr txBox="1"/>
          <p:nvPr>
            <p:ph type="ctrTitle"/>
          </p:nvPr>
        </p:nvSpPr>
        <p:spPr>
          <a:xfrm>
            <a:off x="3467100" y="1023525"/>
            <a:ext cx="4963800" cy="262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0" name="Google Shape;40;p2"/>
          <p:cNvSpPr txBox="1"/>
          <p:nvPr>
            <p:ph idx="1" type="subTitle"/>
          </p:nvPr>
        </p:nvSpPr>
        <p:spPr>
          <a:xfrm>
            <a:off x="3467100" y="3644175"/>
            <a:ext cx="4963800" cy="4554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11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11"/>
          <p:cNvGrpSpPr/>
          <p:nvPr/>
        </p:nvGrpSpPr>
        <p:grpSpPr>
          <a:xfrm>
            <a:off x="-1" y="0"/>
            <a:ext cx="9144000" cy="5143499"/>
            <a:chOff x="-1" y="0"/>
            <a:chExt cx="9144000" cy="5143499"/>
          </a:xfrm>
        </p:grpSpPr>
        <p:pic>
          <p:nvPicPr>
            <p:cNvPr id="225" name="Google Shape;225;p11"/>
            <p:cNvPicPr preferRelativeResize="0"/>
            <p:nvPr/>
          </p:nvPicPr>
          <p:blipFill rotWithShape="1">
            <a:blip r:embed="rId3">
              <a:alphaModFix/>
            </a:blip>
            <a:srcRect b="0" l="0" r="42079" t="13636"/>
            <a:stretch/>
          </p:blipFill>
          <p:spPr>
            <a:xfrm>
              <a:off x="4853950" y="0"/>
              <a:ext cx="4290048" cy="294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11"/>
            <p:cNvPicPr preferRelativeResize="0"/>
            <p:nvPr/>
          </p:nvPicPr>
          <p:blipFill rotWithShape="1">
            <a:blip r:embed="rId3">
              <a:alphaModFix/>
            </a:blip>
            <a:srcRect b="34197" l="74793" r="0" t="0"/>
            <a:stretch/>
          </p:blipFill>
          <p:spPr>
            <a:xfrm>
              <a:off x="-1" y="2897025"/>
              <a:ext cx="1866900" cy="2246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7" name="Google Shape;227;p11"/>
            <p:cNvGrpSpPr/>
            <p:nvPr/>
          </p:nvGrpSpPr>
          <p:grpSpPr>
            <a:xfrm>
              <a:off x="713213" y="775700"/>
              <a:ext cx="1262525" cy="484050"/>
              <a:chOff x="1350325" y="970000"/>
              <a:chExt cx="1262525" cy="484050"/>
            </a:xfrm>
          </p:grpSpPr>
          <p:sp>
            <p:nvSpPr>
              <p:cNvPr id="228" name="Google Shape;228;p11"/>
              <p:cNvSpPr/>
              <p:nvPr/>
            </p:nvSpPr>
            <p:spPr>
              <a:xfrm>
                <a:off x="1804000" y="1401425"/>
                <a:ext cx="808850" cy="52625"/>
              </a:xfrm>
              <a:custGeom>
                <a:rect b="b" l="l" r="r" t="t"/>
                <a:pathLst>
                  <a:path extrusionOk="0" h="2105" w="32354">
                    <a:moveTo>
                      <a:pt x="1053" y="1"/>
                    </a:moveTo>
                    <a:cubicBezTo>
                      <a:pt x="473" y="1"/>
                      <a:pt x="1" y="471"/>
                      <a:pt x="1" y="1052"/>
                    </a:cubicBezTo>
                    <a:cubicBezTo>
                      <a:pt x="1" y="1633"/>
                      <a:pt x="473" y="2105"/>
                      <a:pt x="1053" y="2105"/>
                    </a:cubicBezTo>
                    <a:cubicBezTo>
                      <a:pt x="1637" y="2105"/>
                      <a:pt x="2109" y="1633"/>
                      <a:pt x="2109" y="1052"/>
                    </a:cubicBezTo>
                    <a:cubicBezTo>
                      <a:pt x="2109" y="471"/>
                      <a:pt x="1637" y="1"/>
                      <a:pt x="1053" y="1"/>
                    </a:cubicBezTo>
                    <a:close/>
                    <a:moveTo>
                      <a:pt x="7105" y="1"/>
                    </a:moveTo>
                    <a:cubicBezTo>
                      <a:pt x="6524" y="1"/>
                      <a:pt x="6052" y="471"/>
                      <a:pt x="6054" y="1052"/>
                    </a:cubicBezTo>
                    <a:cubicBezTo>
                      <a:pt x="6054" y="1633"/>
                      <a:pt x="6526" y="2105"/>
                      <a:pt x="7105" y="2105"/>
                    </a:cubicBezTo>
                    <a:cubicBezTo>
                      <a:pt x="7686" y="2105"/>
                      <a:pt x="8158" y="1633"/>
                      <a:pt x="8158" y="1052"/>
                    </a:cubicBezTo>
                    <a:cubicBezTo>
                      <a:pt x="8158" y="471"/>
                      <a:pt x="7686" y="1"/>
                      <a:pt x="7105" y="1"/>
                    </a:cubicBezTo>
                    <a:close/>
                    <a:moveTo>
                      <a:pt x="13153" y="1"/>
                    </a:moveTo>
                    <a:cubicBezTo>
                      <a:pt x="12572" y="1"/>
                      <a:pt x="12101" y="471"/>
                      <a:pt x="12101" y="1052"/>
                    </a:cubicBezTo>
                    <a:cubicBezTo>
                      <a:pt x="12101" y="1633"/>
                      <a:pt x="12572" y="2105"/>
                      <a:pt x="13153" y="2105"/>
                    </a:cubicBezTo>
                    <a:cubicBezTo>
                      <a:pt x="13734" y="2105"/>
                      <a:pt x="14204" y="1633"/>
                      <a:pt x="14204" y="1052"/>
                    </a:cubicBezTo>
                    <a:cubicBezTo>
                      <a:pt x="14204" y="471"/>
                      <a:pt x="13732" y="1"/>
                      <a:pt x="13153" y="1"/>
                    </a:cubicBezTo>
                    <a:close/>
                    <a:moveTo>
                      <a:pt x="19204" y="1"/>
                    </a:moveTo>
                    <a:cubicBezTo>
                      <a:pt x="18624" y="1"/>
                      <a:pt x="18153" y="471"/>
                      <a:pt x="18153" y="1052"/>
                    </a:cubicBezTo>
                    <a:cubicBezTo>
                      <a:pt x="18153" y="1633"/>
                      <a:pt x="18624" y="2105"/>
                      <a:pt x="19204" y="2105"/>
                    </a:cubicBezTo>
                    <a:cubicBezTo>
                      <a:pt x="19785" y="2105"/>
                      <a:pt x="20256" y="1633"/>
                      <a:pt x="20256" y="1052"/>
                    </a:cubicBezTo>
                    <a:cubicBezTo>
                      <a:pt x="20256" y="471"/>
                      <a:pt x="19785" y="1"/>
                      <a:pt x="19204" y="1"/>
                    </a:cubicBezTo>
                    <a:close/>
                    <a:moveTo>
                      <a:pt x="25253" y="1"/>
                    </a:moveTo>
                    <a:cubicBezTo>
                      <a:pt x="24672" y="1"/>
                      <a:pt x="24201" y="471"/>
                      <a:pt x="24201" y="1052"/>
                    </a:cubicBezTo>
                    <a:cubicBezTo>
                      <a:pt x="24201" y="1633"/>
                      <a:pt x="24672" y="2105"/>
                      <a:pt x="25253" y="2105"/>
                    </a:cubicBezTo>
                    <a:cubicBezTo>
                      <a:pt x="25833" y="2105"/>
                      <a:pt x="26304" y="1633"/>
                      <a:pt x="26304" y="1052"/>
                    </a:cubicBezTo>
                    <a:cubicBezTo>
                      <a:pt x="26304" y="471"/>
                      <a:pt x="25833" y="1"/>
                      <a:pt x="25253" y="1"/>
                    </a:cubicBezTo>
                    <a:close/>
                    <a:moveTo>
                      <a:pt x="31302" y="1"/>
                    </a:moveTo>
                    <a:cubicBezTo>
                      <a:pt x="30723" y="1"/>
                      <a:pt x="30248" y="471"/>
                      <a:pt x="30248" y="1052"/>
                    </a:cubicBezTo>
                    <a:cubicBezTo>
                      <a:pt x="30248" y="1633"/>
                      <a:pt x="30723" y="2105"/>
                      <a:pt x="31302" y="2105"/>
                    </a:cubicBezTo>
                    <a:cubicBezTo>
                      <a:pt x="31881" y="2105"/>
                      <a:pt x="32353" y="1633"/>
                      <a:pt x="32353" y="1052"/>
                    </a:cubicBezTo>
                    <a:cubicBezTo>
                      <a:pt x="32353" y="471"/>
                      <a:pt x="31881" y="1"/>
                      <a:pt x="3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11"/>
              <p:cNvSpPr/>
              <p:nvPr/>
            </p:nvSpPr>
            <p:spPr>
              <a:xfrm>
                <a:off x="1652800" y="1293575"/>
                <a:ext cx="960050" cy="52600"/>
              </a:xfrm>
              <a:custGeom>
                <a:rect b="b" l="l" r="r" t="t"/>
                <a:pathLst>
                  <a:path extrusionOk="0" h="2104" w="38402">
                    <a:moveTo>
                      <a:pt x="1053" y="0"/>
                    </a:moveTo>
                    <a:cubicBezTo>
                      <a:pt x="472" y="0"/>
                      <a:pt x="1" y="472"/>
                      <a:pt x="2" y="1051"/>
                    </a:cubicBezTo>
                    <a:cubicBezTo>
                      <a:pt x="2" y="1632"/>
                      <a:pt x="474" y="2104"/>
                      <a:pt x="1053" y="2104"/>
                    </a:cubicBezTo>
                    <a:cubicBezTo>
                      <a:pt x="1634" y="2104"/>
                      <a:pt x="2106" y="1632"/>
                      <a:pt x="2106" y="1051"/>
                    </a:cubicBezTo>
                    <a:cubicBezTo>
                      <a:pt x="2106" y="471"/>
                      <a:pt x="1634" y="0"/>
                      <a:pt x="1053" y="0"/>
                    </a:cubicBezTo>
                    <a:close/>
                    <a:moveTo>
                      <a:pt x="7105" y="0"/>
                    </a:moveTo>
                    <a:cubicBezTo>
                      <a:pt x="6525" y="0"/>
                      <a:pt x="6053" y="472"/>
                      <a:pt x="6052" y="1051"/>
                    </a:cubicBezTo>
                    <a:cubicBezTo>
                      <a:pt x="6052" y="1632"/>
                      <a:pt x="6525" y="2104"/>
                      <a:pt x="7105" y="2104"/>
                    </a:cubicBezTo>
                    <a:cubicBezTo>
                      <a:pt x="7685" y="2104"/>
                      <a:pt x="8157" y="1632"/>
                      <a:pt x="8157" y="1051"/>
                    </a:cubicBezTo>
                    <a:cubicBezTo>
                      <a:pt x="8157" y="471"/>
                      <a:pt x="7685" y="0"/>
                      <a:pt x="7105" y="0"/>
                    </a:cubicBezTo>
                    <a:close/>
                    <a:moveTo>
                      <a:pt x="13153" y="0"/>
                    </a:moveTo>
                    <a:cubicBezTo>
                      <a:pt x="12572" y="0"/>
                      <a:pt x="12100" y="472"/>
                      <a:pt x="12102" y="1051"/>
                    </a:cubicBezTo>
                    <a:cubicBezTo>
                      <a:pt x="12102" y="1632"/>
                      <a:pt x="12574" y="2104"/>
                      <a:pt x="13153" y="2104"/>
                    </a:cubicBezTo>
                    <a:cubicBezTo>
                      <a:pt x="13734" y="2104"/>
                      <a:pt x="14206" y="1632"/>
                      <a:pt x="14206" y="1051"/>
                    </a:cubicBezTo>
                    <a:cubicBezTo>
                      <a:pt x="14206" y="471"/>
                      <a:pt x="13734" y="0"/>
                      <a:pt x="13153" y="0"/>
                    </a:cubicBezTo>
                    <a:close/>
                    <a:moveTo>
                      <a:pt x="19201" y="0"/>
                    </a:moveTo>
                    <a:cubicBezTo>
                      <a:pt x="18620" y="0"/>
                      <a:pt x="18149" y="472"/>
                      <a:pt x="18149" y="1051"/>
                    </a:cubicBezTo>
                    <a:cubicBezTo>
                      <a:pt x="18149" y="1632"/>
                      <a:pt x="18620" y="2104"/>
                      <a:pt x="19201" y="2104"/>
                    </a:cubicBezTo>
                    <a:cubicBezTo>
                      <a:pt x="19782" y="2104"/>
                      <a:pt x="20252" y="1632"/>
                      <a:pt x="20252" y="1051"/>
                    </a:cubicBezTo>
                    <a:cubicBezTo>
                      <a:pt x="20252" y="471"/>
                      <a:pt x="19780" y="0"/>
                      <a:pt x="19201" y="0"/>
                    </a:cubicBezTo>
                    <a:close/>
                    <a:moveTo>
                      <a:pt x="25252" y="0"/>
                    </a:moveTo>
                    <a:cubicBezTo>
                      <a:pt x="24672" y="0"/>
                      <a:pt x="24201" y="472"/>
                      <a:pt x="24201" y="1051"/>
                    </a:cubicBezTo>
                    <a:cubicBezTo>
                      <a:pt x="24201" y="1632"/>
                      <a:pt x="24672" y="2104"/>
                      <a:pt x="25252" y="2104"/>
                    </a:cubicBezTo>
                    <a:cubicBezTo>
                      <a:pt x="25833" y="2104"/>
                      <a:pt x="26304" y="1632"/>
                      <a:pt x="26304" y="1051"/>
                    </a:cubicBezTo>
                    <a:cubicBezTo>
                      <a:pt x="26304" y="471"/>
                      <a:pt x="25833" y="0"/>
                      <a:pt x="25252" y="0"/>
                    </a:cubicBezTo>
                    <a:close/>
                    <a:moveTo>
                      <a:pt x="31301" y="0"/>
                    </a:moveTo>
                    <a:cubicBezTo>
                      <a:pt x="30720" y="0"/>
                      <a:pt x="30249" y="472"/>
                      <a:pt x="30249" y="1051"/>
                    </a:cubicBezTo>
                    <a:cubicBezTo>
                      <a:pt x="30249" y="1632"/>
                      <a:pt x="30720" y="2104"/>
                      <a:pt x="31301" y="2104"/>
                    </a:cubicBezTo>
                    <a:cubicBezTo>
                      <a:pt x="31881" y="2104"/>
                      <a:pt x="32352" y="1632"/>
                      <a:pt x="32352" y="1051"/>
                    </a:cubicBezTo>
                    <a:cubicBezTo>
                      <a:pt x="32352" y="471"/>
                      <a:pt x="31881" y="0"/>
                      <a:pt x="31301" y="0"/>
                    </a:cubicBezTo>
                    <a:close/>
                    <a:moveTo>
                      <a:pt x="37350" y="0"/>
                    </a:moveTo>
                    <a:cubicBezTo>
                      <a:pt x="36767" y="0"/>
                      <a:pt x="36296" y="472"/>
                      <a:pt x="36296" y="1051"/>
                    </a:cubicBezTo>
                    <a:cubicBezTo>
                      <a:pt x="36296" y="1632"/>
                      <a:pt x="36769" y="2104"/>
                      <a:pt x="37350" y="2104"/>
                    </a:cubicBezTo>
                    <a:cubicBezTo>
                      <a:pt x="37929" y="2104"/>
                      <a:pt x="38401" y="1632"/>
                      <a:pt x="38401" y="1051"/>
                    </a:cubicBezTo>
                    <a:cubicBezTo>
                      <a:pt x="38401" y="471"/>
                      <a:pt x="37929" y="0"/>
                      <a:pt x="37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>
                <a:off x="1501625" y="1185725"/>
                <a:ext cx="1111225" cy="52600"/>
              </a:xfrm>
              <a:custGeom>
                <a:rect b="b" l="l" r="r" t="t"/>
                <a:pathLst>
                  <a:path extrusionOk="0" h="2104" w="44449">
                    <a:moveTo>
                      <a:pt x="1053" y="0"/>
                    </a:moveTo>
                    <a:cubicBezTo>
                      <a:pt x="472" y="0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2"/>
                      <a:pt x="1632" y="0"/>
                      <a:pt x="1053" y="0"/>
                    </a:cubicBezTo>
                    <a:close/>
                    <a:moveTo>
                      <a:pt x="7100" y="0"/>
                    </a:moveTo>
                    <a:cubicBezTo>
                      <a:pt x="6519" y="0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2"/>
                      <a:pt x="7681" y="0"/>
                      <a:pt x="7100" y="0"/>
                    </a:cubicBezTo>
                    <a:close/>
                    <a:moveTo>
                      <a:pt x="13152" y="0"/>
                    </a:moveTo>
                    <a:cubicBezTo>
                      <a:pt x="12572" y="0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2"/>
                      <a:pt x="13732" y="0"/>
                      <a:pt x="13152" y="0"/>
                    </a:cubicBezTo>
                    <a:close/>
                    <a:moveTo>
                      <a:pt x="19200" y="0"/>
                    </a:moveTo>
                    <a:cubicBezTo>
                      <a:pt x="18619" y="0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2"/>
                      <a:pt x="19781" y="0"/>
                      <a:pt x="19200" y="0"/>
                    </a:cubicBezTo>
                    <a:close/>
                    <a:moveTo>
                      <a:pt x="25248" y="0"/>
                    </a:moveTo>
                    <a:cubicBezTo>
                      <a:pt x="24667" y="0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2"/>
                      <a:pt x="25827" y="0"/>
                      <a:pt x="25248" y="0"/>
                    </a:cubicBezTo>
                    <a:close/>
                    <a:moveTo>
                      <a:pt x="31299" y="0"/>
                    </a:moveTo>
                    <a:cubicBezTo>
                      <a:pt x="30719" y="0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2"/>
                      <a:pt x="31880" y="0"/>
                      <a:pt x="31299" y="0"/>
                    </a:cubicBezTo>
                    <a:close/>
                    <a:moveTo>
                      <a:pt x="37348" y="0"/>
                    </a:moveTo>
                    <a:cubicBezTo>
                      <a:pt x="36767" y="0"/>
                      <a:pt x="36296" y="471"/>
                      <a:pt x="36296" y="1053"/>
                    </a:cubicBezTo>
                    <a:cubicBezTo>
                      <a:pt x="36296" y="1633"/>
                      <a:pt x="36767" y="2104"/>
                      <a:pt x="37348" y="2104"/>
                    </a:cubicBezTo>
                    <a:cubicBezTo>
                      <a:pt x="37928" y="2104"/>
                      <a:pt x="38399" y="1633"/>
                      <a:pt x="38399" y="1053"/>
                    </a:cubicBezTo>
                    <a:cubicBezTo>
                      <a:pt x="38399" y="472"/>
                      <a:pt x="37928" y="0"/>
                      <a:pt x="37348" y="0"/>
                    </a:cubicBezTo>
                    <a:close/>
                    <a:moveTo>
                      <a:pt x="43397" y="0"/>
                    </a:moveTo>
                    <a:cubicBezTo>
                      <a:pt x="42814" y="0"/>
                      <a:pt x="42343" y="471"/>
                      <a:pt x="42343" y="1053"/>
                    </a:cubicBezTo>
                    <a:cubicBezTo>
                      <a:pt x="42343" y="1633"/>
                      <a:pt x="42816" y="2104"/>
                      <a:pt x="43397" y="2104"/>
                    </a:cubicBezTo>
                    <a:cubicBezTo>
                      <a:pt x="43981" y="2104"/>
                      <a:pt x="44448" y="1633"/>
                      <a:pt x="44448" y="1053"/>
                    </a:cubicBezTo>
                    <a:cubicBezTo>
                      <a:pt x="44448" y="472"/>
                      <a:pt x="43981" y="0"/>
                      <a:pt x="433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>
                <a:off x="1501625" y="1077875"/>
                <a:ext cx="960000" cy="52625"/>
              </a:xfrm>
              <a:custGeom>
                <a:rect b="b" l="l" r="r" t="t"/>
                <a:pathLst>
                  <a:path extrusionOk="0" h="2105" w="38400">
                    <a:moveTo>
                      <a:pt x="1053" y="1"/>
                    </a:moveTo>
                    <a:cubicBezTo>
                      <a:pt x="472" y="1"/>
                      <a:pt x="0" y="471"/>
                      <a:pt x="0" y="1052"/>
                    </a:cubicBezTo>
                    <a:cubicBezTo>
                      <a:pt x="0" y="1632"/>
                      <a:pt x="472" y="2104"/>
                      <a:pt x="1053" y="2104"/>
                    </a:cubicBezTo>
                    <a:cubicBezTo>
                      <a:pt x="1632" y="2104"/>
                      <a:pt x="2104" y="1632"/>
                      <a:pt x="2104" y="1052"/>
                    </a:cubicBezTo>
                    <a:cubicBezTo>
                      <a:pt x="2104" y="471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2"/>
                    </a:cubicBezTo>
                    <a:cubicBezTo>
                      <a:pt x="6049" y="1632"/>
                      <a:pt x="6521" y="2104"/>
                      <a:pt x="7100" y="2104"/>
                    </a:cubicBezTo>
                    <a:cubicBezTo>
                      <a:pt x="7681" y="2104"/>
                      <a:pt x="8153" y="1632"/>
                      <a:pt x="8153" y="1052"/>
                    </a:cubicBezTo>
                    <a:cubicBezTo>
                      <a:pt x="8153" y="471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2"/>
                    </a:cubicBezTo>
                    <a:cubicBezTo>
                      <a:pt x="12099" y="1632"/>
                      <a:pt x="12572" y="2104"/>
                      <a:pt x="13152" y="2104"/>
                    </a:cubicBezTo>
                    <a:cubicBezTo>
                      <a:pt x="13732" y="2104"/>
                      <a:pt x="14199" y="1632"/>
                      <a:pt x="14199" y="1052"/>
                    </a:cubicBezTo>
                    <a:cubicBezTo>
                      <a:pt x="14199" y="471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2"/>
                    </a:cubicBezTo>
                    <a:cubicBezTo>
                      <a:pt x="18149" y="1632"/>
                      <a:pt x="18621" y="2104"/>
                      <a:pt x="19200" y="2104"/>
                    </a:cubicBezTo>
                    <a:cubicBezTo>
                      <a:pt x="19781" y="2104"/>
                      <a:pt x="20253" y="1632"/>
                      <a:pt x="20253" y="1052"/>
                    </a:cubicBezTo>
                    <a:cubicBezTo>
                      <a:pt x="20253" y="471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2"/>
                    </a:cubicBezTo>
                    <a:cubicBezTo>
                      <a:pt x="24196" y="1632"/>
                      <a:pt x="24667" y="2104"/>
                      <a:pt x="25248" y="2104"/>
                    </a:cubicBezTo>
                    <a:cubicBezTo>
                      <a:pt x="25829" y="2104"/>
                      <a:pt x="26299" y="1632"/>
                      <a:pt x="26299" y="1052"/>
                    </a:cubicBezTo>
                    <a:cubicBezTo>
                      <a:pt x="26299" y="471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2"/>
                    </a:cubicBezTo>
                    <a:cubicBezTo>
                      <a:pt x="30248" y="1632"/>
                      <a:pt x="30719" y="2104"/>
                      <a:pt x="31299" y="2104"/>
                    </a:cubicBezTo>
                    <a:cubicBezTo>
                      <a:pt x="31880" y="2104"/>
                      <a:pt x="32351" y="1632"/>
                      <a:pt x="32351" y="1052"/>
                    </a:cubicBezTo>
                    <a:cubicBezTo>
                      <a:pt x="32351" y="471"/>
                      <a:pt x="31880" y="1"/>
                      <a:pt x="31299" y="1"/>
                    </a:cubicBezTo>
                    <a:close/>
                    <a:moveTo>
                      <a:pt x="37348" y="1"/>
                    </a:moveTo>
                    <a:cubicBezTo>
                      <a:pt x="36767" y="1"/>
                      <a:pt x="36296" y="471"/>
                      <a:pt x="36296" y="1052"/>
                    </a:cubicBezTo>
                    <a:cubicBezTo>
                      <a:pt x="36296" y="1632"/>
                      <a:pt x="36767" y="2104"/>
                      <a:pt x="37348" y="2104"/>
                    </a:cubicBezTo>
                    <a:cubicBezTo>
                      <a:pt x="37928" y="2104"/>
                      <a:pt x="38399" y="1632"/>
                      <a:pt x="38399" y="1052"/>
                    </a:cubicBezTo>
                    <a:cubicBezTo>
                      <a:pt x="38399" y="471"/>
                      <a:pt x="37928" y="1"/>
                      <a:pt x="373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>
                <a:off x="1350325" y="1077825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0"/>
                    </a:moveTo>
                    <a:cubicBezTo>
                      <a:pt x="778" y="0"/>
                      <a:pt x="505" y="115"/>
                      <a:pt x="311" y="308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2"/>
                      <a:pt x="113" y="1602"/>
                      <a:pt x="311" y="1798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8"/>
                    </a:cubicBezTo>
                    <a:cubicBezTo>
                      <a:pt x="2187" y="1407"/>
                      <a:pt x="2187" y="699"/>
                      <a:pt x="1796" y="308"/>
                    </a:cubicBezTo>
                    <a:cubicBezTo>
                      <a:pt x="1604" y="113"/>
                      <a:pt x="1329" y="0"/>
                      <a:pt x="10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>
                <a:off x="1501625" y="970025"/>
                <a:ext cx="808800" cy="52625"/>
              </a:xfrm>
              <a:custGeom>
                <a:rect b="b" l="l" r="r" t="t"/>
                <a:pathLst>
                  <a:path extrusionOk="0" h="2105" w="32352">
                    <a:moveTo>
                      <a:pt x="1053" y="1"/>
                    </a:moveTo>
                    <a:cubicBezTo>
                      <a:pt x="472" y="1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3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3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3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3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3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3"/>
                      <a:pt x="31880" y="1"/>
                      <a:pt x="31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1"/>
              <p:cNvSpPr/>
              <p:nvPr/>
            </p:nvSpPr>
            <p:spPr>
              <a:xfrm>
                <a:off x="1350325" y="970000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1"/>
                    </a:moveTo>
                    <a:cubicBezTo>
                      <a:pt x="778" y="1"/>
                      <a:pt x="505" y="115"/>
                      <a:pt x="311" y="307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0"/>
                      <a:pt x="113" y="1600"/>
                      <a:pt x="311" y="1799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9"/>
                    </a:cubicBezTo>
                    <a:cubicBezTo>
                      <a:pt x="2187" y="1407"/>
                      <a:pt x="2187" y="701"/>
                      <a:pt x="1796" y="307"/>
                    </a:cubicBezTo>
                    <a:cubicBezTo>
                      <a:pt x="1604" y="115"/>
                      <a:pt x="1329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5" name="Google Shape;235;p11"/>
            <p:cNvGrpSpPr/>
            <p:nvPr/>
          </p:nvGrpSpPr>
          <p:grpSpPr>
            <a:xfrm flipH="1">
              <a:off x="7387238" y="4333600"/>
              <a:ext cx="1370725" cy="540800"/>
              <a:chOff x="1442275" y="2891575"/>
              <a:chExt cx="1370725" cy="540800"/>
            </a:xfrm>
          </p:grpSpPr>
          <p:sp>
            <p:nvSpPr>
              <p:cNvPr id="236" name="Google Shape;236;p11"/>
              <p:cNvSpPr/>
              <p:nvPr/>
            </p:nvSpPr>
            <p:spPr>
              <a:xfrm>
                <a:off x="1494900" y="3227975"/>
                <a:ext cx="629300" cy="8500"/>
              </a:xfrm>
              <a:custGeom>
                <a:rect b="b" l="l" r="r" t="t"/>
                <a:pathLst>
                  <a:path extrusionOk="0" h="340" w="25172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3"/>
                      <a:pt x="76" y="340"/>
                      <a:pt x="170" y="340"/>
                    </a:cubicBezTo>
                    <a:lnTo>
                      <a:pt x="25003" y="340"/>
                    </a:lnTo>
                    <a:cubicBezTo>
                      <a:pt x="25097" y="340"/>
                      <a:pt x="25171" y="263"/>
                      <a:pt x="25171" y="170"/>
                    </a:cubicBezTo>
                    <a:cubicBezTo>
                      <a:pt x="25171" y="76"/>
                      <a:pt x="25095" y="0"/>
                      <a:pt x="250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>
                <a:off x="2087875" y="3200175"/>
                <a:ext cx="64150" cy="64100"/>
              </a:xfrm>
              <a:custGeom>
                <a:rect b="b" l="l" r="r" t="t"/>
                <a:pathLst>
                  <a:path extrusionOk="0" h="2564" w="2566">
                    <a:moveTo>
                      <a:pt x="1284" y="0"/>
                    </a:moveTo>
                    <a:cubicBezTo>
                      <a:pt x="576" y="0"/>
                      <a:pt x="3" y="574"/>
                      <a:pt x="3" y="1282"/>
                    </a:cubicBezTo>
                    <a:cubicBezTo>
                      <a:pt x="1" y="1989"/>
                      <a:pt x="576" y="2564"/>
                      <a:pt x="1284" y="2564"/>
                    </a:cubicBezTo>
                    <a:cubicBezTo>
                      <a:pt x="1993" y="2564"/>
                      <a:pt x="2566" y="1990"/>
                      <a:pt x="2566" y="1282"/>
                    </a:cubicBezTo>
                    <a:cubicBezTo>
                      <a:pt x="2566" y="574"/>
                      <a:pt x="1993" y="0"/>
                      <a:pt x="12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>
                <a:off x="2599250" y="2944225"/>
                <a:ext cx="185975" cy="8500"/>
              </a:xfrm>
              <a:custGeom>
                <a:rect b="b" l="l" r="r" t="t"/>
                <a:pathLst>
                  <a:path extrusionOk="0" h="340" w="7439">
                    <a:moveTo>
                      <a:pt x="171" y="1"/>
                    </a:moveTo>
                    <a:cubicBezTo>
                      <a:pt x="77" y="1"/>
                      <a:pt x="1" y="77"/>
                      <a:pt x="1" y="170"/>
                    </a:cubicBezTo>
                    <a:cubicBezTo>
                      <a:pt x="1" y="264"/>
                      <a:pt x="77" y="340"/>
                      <a:pt x="171" y="340"/>
                    </a:cubicBezTo>
                    <a:lnTo>
                      <a:pt x="7268" y="340"/>
                    </a:lnTo>
                    <a:cubicBezTo>
                      <a:pt x="7362" y="340"/>
                      <a:pt x="7439" y="264"/>
                      <a:pt x="7439" y="170"/>
                    </a:cubicBezTo>
                    <a:cubicBezTo>
                      <a:pt x="7439" y="77"/>
                      <a:pt x="7362" y="1"/>
                      <a:pt x="7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11"/>
              <p:cNvSpPr/>
              <p:nvPr/>
            </p:nvSpPr>
            <p:spPr>
              <a:xfrm>
                <a:off x="2748900" y="2916400"/>
                <a:ext cx="64100" cy="64075"/>
              </a:xfrm>
              <a:custGeom>
                <a:rect b="b" l="l" r="r" t="t"/>
                <a:pathLst>
                  <a:path extrusionOk="0" h="2563" w="2564">
                    <a:moveTo>
                      <a:pt x="1282" y="0"/>
                    </a:moveTo>
                    <a:cubicBezTo>
                      <a:pt x="574" y="0"/>
                      <a:pt x="0" y="573"/>
                      <a:pt x="0" y="1281"/>
                    </a:cubicBezTo>
                    <a:cubicBezTo>
                      <a:pt x="0" y="1990"/>
                      <a:pt x="574" y="2563"/>
                      <a:pt x="1282" y="2563"/>
                    </a:cubicBezTo>
                    <a:cubicBezTo>
                      <a:pt x="1990" y="2563"/>
                      <a:pt x="2564" y="1990"/>
                      <a:pt x="2564" y="1281"/>
                    </a:cubicBezTo>
                    <a:cubicBezTo>
                      <a:pt x="2564" y="573"/>
                      <a:pt x="1990" y="0"/>
                      <a:pt x="12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11"/>
              <p:cNvSpPr/>
              <p:nvPr/>
            </p:nvSpPr>
            <p:spPr>
              <a:xfrm>
                <a:off x="1737250" y="2944150"/>
                <a:ext cx="575300" cy="290800"/>
              </a:xfrm>
              <a:custGeom>
                <a:rect b="b" l="l" r="r" t="t"/>
                <a:pathLst>
                  <a:path extrusionOk="0" h="11632" w="23012">
                    <a:moveTo>
                      <a:pt x="11558" y="0"/>
                    </a:moveTo>
                    <a:cubicBezTo>
                      <a:pt x="11512" y="0"/>
                      <a:pt x="11470" y="20"/>
                      <a:pt x="11437" y="50"/>
                    </a:cubicBezTo>
                    <a:cubicBezTo>
                      <a:pt x="11437" y="50"/>
                      <a:pt x="8598" y="2885"/>
                      <a:pt x="5758" y="5719"/>
                    </a:cubicBezTo>
                    <a:cubicBezTo>
                      <a:pt x="1" y="11470"/>
                      <a:pt x="1" y="11470"/>
                      <a:pt x="50" y="11586"/>
                    </a:cubicBezTo>
                    <a:lnTo>
                      <a:pt x="213" y="11520"/>
                    </a:lnTo>
                    <a:lnTo>
                      <a:pt x="338" y="11632"/>
                    </a:lnTo>
                    <a:cubicBezTo>
                      <a:pt x="505" y="11444"/>
                      <a:pt x="7767" y="4196"/>
                      <a:pt x="11628" y="341"/>
                    </a:cubicBezTo>
                    <a:lnTo>
                      <a:pt x="22842" y="341"/>
                    </a:lnTo>
                    <a:cubicBezTo>
                      <a:pt x="22935" y="341"/>
                      <a:pt x="23011" y="265"/>
                      <a:pt x="23011" y="170"/>
                    </a:cubicBezTo>
                    <a:cubicBezTo>
                      <a:pt x="23011" y="76"/>
                      <a:pt x="22935" y="0"/>
                      <a:pt x="228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>
                <a:off x="2291225" y="2931375"/>
                <a:ext cx="73900" cy="34125"/>
              </a:xfrm>
              <a:custGeom>
                <a:rect b="b" l="l" r="r" t="t"/>
                <a:pathLst>
                  <a:path extrusionOk="0" h="1365" w="2956">
                    <a:moveTo>
                      <a:pt x="683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3" y="1365"/>
                    </a:cubicBezTo>
                    <a:lnTo>
                      <a:pt x="2274" y="1365"/>
                    </a:lnTo>
                    <a:cubicBezTo>
                      <a:pt x="2650" y="1365"/>
                      <a:pt x="2955" y="1060"/>
                      <a:pt x="2956" y="683"/>
                    </a:cubicBezTo>
                    <a:cubicBezTo>
                      <a:pt x="2956" y="306"/>
                      <a:pt x="2650" y="0"/>
                      <a:pt x="2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>
                <a:off x="2406000" y="2931375"/>
                <a:ext cx="99775" cy="34125"/>
              </a:xfrm>
              <a:custGeom>
                <a:rect b="b" l="l" r="r" t="t"/>
                <a:pathLst>
                  <a:path extrusionOk="0" h="1365" w="3991">
                    <a:moveTo>
                      <a:pt x="684" y="0"/>
                    </a:moveTo>
                    <a:cubicBezTo>
                      <a:pt x="308" y="0"/>
                      <a:pt x="1" y="306"/>
                      <a:pt x="1" y="683"/>
                    </a:cubicBezTo>
                    <a:cubicBezTo>
                      <a:pt x="1" y="1059"/>
                      <a:pt x="308" y="1365"/>
                      <a:pt x="684" y="1365"/>
                    </a:cubicBezTo>
                    <a:lnTo>
                      <a:pt x="3309" y="1365"/>
                    </a:lnTo>
                    <a:cubicBezTo>
                      <a:pt x="3685" y="1365"/>
                      <a:pt x="3991" y="1060"/>
                      <a:pt x="3991" y="683"/>
                    </a:cubicBezTo>
                    <a:cubicBezTo>
                      <a:pt x="3991" y="306"/>
                      <a:pt x="3685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11"/>
              <p:cNvSpPr/>
              <p:nvPr/>
            </p:nvSpPr>
            <p:spPr>
              <a:xfrm>
                <a:off x="2546650" y="2931375"/>
                <a:ext cx="73925" cy="34125"/>
              </a:xfrm>
              <a:custGeom>
                <a:rect b="b" l="l" r="r" t="t"/>
                <a:pathLst>
                  <a:path extrusionOk="0" h="1365" w="2957">
                    <a:moveTo>
                      <a:pt x="684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4" y="1365"/>
                    </a:cubicBezTo>
                    <a:lnTo>
                      <a:pt x="2275" y="1365"/>
                    </a:lnTo>
                    <a:cubicBezTo>
                      <a:pt x="2651" y="1365"/>
                      <a:pt x="2957" y="1060"/>
                      <a:pt x="2957" y="683"/>
                    </a:cubicBezTo>
                    <a:cubicBezTo>
                      <a:pt x="2957" y="306"/>
                      <a:pt x="2651" y="0"/>
                      <a:pt x="2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11"/>
              <p:cNvSpPr/>
              <p:nvPr/>
            </p:nvSpPr>
            <p:spPr>
              <a:xfrm>
                <a:off x="1906550" y="3227925"/>
                <a:ext cx="563675" cy="151925"/>
              </a:xfrm>
              <a:custGeom>
                <a:rect b="b" l="l" r="r" t="t"/>
                <a:pathLst>
                  <a:path extrusionOk="0" h="6077" w="22547">
                    <a:moveTo>
                      <a:pt x="187" y="0"/>
                    </a:moveTo>
                    <a:cubicBezTo>
                      <a:pt x="144" y="0"/>
                      <a:pt x="100" y="17"/>
                      <a:pt x="67" y="50"/>
                    </a:cubicBezTo>
                    <a:cubicBezTo>
                      <a:pt x="1" y="118"/>
                      <a:pt x="1" y="225"/>
                      <a:pt x="67" y="292"/>
                    </a:cubicBezTo>
                    <a:lnTo>
                      <a:pt x="5802" y="6026"/>
                    </a:lnTo>
                    <a:cubicBezTo>
                      <a:pt x="5834" y="6059"/>
                      <a:pt x="5878" y="6076"/>
                      <a:pt x="5922" y="6076"/>
                    </a:cubicBezTo>
                    <a:lnTo>
                      <a:pt x="22376" y="6076"/>
                    </a:lnTo>
                    <a:cubicBezTo>
                      <a:pt x="22471" y="6076"/>
                      <a:pt x="22547" y="5999"/>
                      <a:pt x="22545" y="5904"/>
                    </a:cubicBezTo>
                    <a:cubicBezTo>
                      <a:pt x="22545" y="5811"/>
                      <a:pt x="22469" y="5735"/>
                      <a:pt x="22375" y="5735"/>
                    </a:cubicBezTo>
                    <a:lnTo>
                      <a:pt x="5992" y="5735"/>
                    </a:lnTo>
                    <a:lnTo>
                      <a:pt x="307" y="50"/>
                    </a:lnTo>
                    <a:cubicBezTo>
                      <a:pt x="274" y="17"/>
                      <a:pt x="230" y="0"/>
                      <a:pt x="1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>
                <a:off x="2433925" y="3343500"/>
                <a:ext cx="64075" cy="64100"/>
              </a:xfrm>
              <a:custGeom>
                <a:rect b="b" l="l" r="r" t="t"/>
                <a:pathLst>
                  <a:path extrusionOk="0" h="2564" w="2563">
                    <a:moveTo>
                      <a:pt x="1281" y="1"/>
                    </a:moveTo>
                    <a:cubicBezTo>
                      <a:pt x="573" y="1"/>
                      <a:pt x="0" y="574"/>
                      <a:pt x="0" y="1283"/>
                    </a:cubicBezTo>
                    <a:cubicBezTo>
                      <a:pt x="0" y="1990"/>
                      <a:pt x="573" y="2563"/>
                      <a:pt x="1281" y="2563"/>
                    </a:cubicBezTo>
                    <a:cubicBezTo>
                      <a:pt x="1990" y="2563"/>
                      <a:pt x="2563" y="1990"/>
                      <a:pt x="2563" y="1283"/>
                    </a:cubicBezTo>
                    <a:cubicBezTo>
                      <a:pt x="2563" y="574"/>
                      <a:pt x="1990" y="1"/>
                      <a:pt x="1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>
                <a:off x="1969350" y="2891575"/>
                <a:ext cx="113700" cy="113725"/>
              </a:xfrm>
              <a:custGeom>
                <a:rect b="b" l="l" r="r" t="t"/>
                <a:pathLst>
                  <a:path extrusionOk="0" h="4549" w="4548">
                    <a:moveTo>
                      <a:pt x="2274" y="1"/>
                    </a:moveTo>
                    <a:cubicBezTo>
                      <a:pt x="1019" y="1"/>
                      <a:pt x="1" y="1019"/>
                      <a:pt x="1" y="2274"/>
                    </a:cubicBezTo>
                    <a:cubicBezTo>
                      <a:pt x="1" y="3530"/>
                      <a:pt x="1019" y="4548"/>
                      <a:pt x="2274" y="4548"/>
                    </a:cubicBezTo>
                    <a:cubicBezTo>
                      <a:pt x="3530" y="4548"/>
                      <a:pt x="4547" y="3530"/>
                      <a:pt x="4547" y="2274"/>
                    </a:cubicBezTo>
                    <a:cubicBezTo>
                      <a:pt x="4547" y="1019"/>
                      <a:pt x="3530" y="1"/>
                      <a:pt x="2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>
                <a:off x="1442275" y="3175350"/>
                <a:ext cx="113725" cy="113725"/>
              </a:xfrm>
              <a:custGeom>
                <a:rect b="b" l="l" r="r" t="t"/>
                <a:pathLst>
                  <a:path extrusionOk="0" h="4549" w="4549">
                    <a:moveTo>
                      <a:pt x="2275" y="1"/>
                    </a:moveTo>
                    <a:cubicBezTo>
                      <a:pt x="1020" y="1"/>
                      <a:pt x="1" y="1019"/>
                      <a:pt x="1" y="2275"/>
                    </a:cubicBezTo>
                    <a:cubicBezTo>
                      <a:pt x="1" y="3531"/>
                      <a:pt x="1020" y="4548"/>
                      <a:pt x="2275" y="4548"/>
                    </a:cubicBezTo>
                    <a:cubicBezTo>
                      <a:pt x="3531" y="4548"/>
                      <a:pt x="4549" y="3531"/>
                      <a:pt x="4549" y="2275"/>
                    </a:cubicBezTo>
                    <a:cubicBezTo>
                      <a:pt x="4549" y="1019"/>
                      <a:pt x="3531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>
                <a:off x="1992225" y="3318725"/>
                <a:ext cx="124775" cy="113650"/>
              </a:xfrm>
              <a:custGeom>
                <a:rect b="b" l="l" r="r" t="t"/>
                <a:pathLst>
                  <a:path extrusionOk="0" h="4546" w="4991">
                    <a:moveTo>
                      <a:pt x="2496" y="0"/>
                    </a:moveTo>
                    <a:cubicBezTo>
                      <a:pt x="1914" y="0"/>
                      <a:pt x="1332" y="222"/>
                      <a:pt x="888" y="666"/>
                    </a:cubicBezTo>
                    <a:cubicBezTo>
                      <a:pt x="0" y="1553"/>
                      <a:pt x="0" y="2993"/>
                      <a:pt x="888" y="3880"/>
                    </a:cubicBezTo>
                    <a:cubicBezTo>
                      <a:pt x="1332" y="4324"/>
                      <a:pt x="1914" y="4546"/>
                      <a:pt x="2496" y="4546"/>
                    </a:cubicBezTo>
                    <a:cubicBezTo>
                      <a:pt x="3078" y="4546"/>
                      <a:pt x="3660" y="4324"/>
                      <a:pt x="4103" y="3880"/>
                    </a:cubicBezTo>
                    <a:cubicBezTo>
                      <a:pt x="4990" y="2993"/>
                      <a:pt x="4990" y="1554"/>
                      <a:pt x="4103" y="666"/>
                    </a:cubicBezTo>
                    <a:cubicBezTo>
                      <a:pt x="3660" y="222"/>
                      <a:pt x="3078" y="0"/>
                      <a:pt x="24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11"/>
              <p:cNvSpPr/>
              <p:nvPr/>
            </p:nvSpPr>
            <p:spPr>
              <a:xfrm>
                <a:off x="1685600" y="3175350"/>
                <a:ext cx="113675" cy="113725"/>
              </a:xfrm>
              <a:custGeom>
                <a:rect b="b" l="l" r="r" t="t"/>
                <a:pathLst>
                  <a:path extrusionOk="0" h="4549" w="4547">
                    <a:moveTo>
                      <a:pt x="2273" y="1"/>
                    </a:moveTo>
                    <a:cubicBezTo>
                      <a:pt x="1018" y="1"/>
                      <a:pt x="0" y="1019"/>
                      <a:pt x="0" y="2275"/>
                    </a:cubicBezTo>
                    <a:cubicBezTo>
                      <a:pt x="0" y="3531"/>
                      <a:pt x="1018" y="4548"/>
                      <a:pt x="2273" y="4548"/>
                    </a:cubicBezTo>
                    <a:cubicBezTo>
                      <a:pt x="3529" y="4548"/>
                      <a:pt x="4547" y="3531"/>
                      <a:pt x="4547" y="2275"/>
                    </a:cubicBezTo>
                    <a:cubicBezTo>
                      <a:pt x="4547" y="1019"/>
                      <a:pt x="3529" y="1"/>
                      <a:pt x="2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50" name="Google Shape;250;p11"/>
          <p:cNvSpPr txBox="1"/>
          <p:nvPr>
            <p:ph hasCustomPrompt="1" type="title"/>
          </p:nvPr>
        </p:nvSpPr>
        <p:spPr>
          <a:xfrm>
            <a:off x="713225" y="1750725"/>
            <a:ext cx="6275100" cy="11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1" name="Google Shape;251;p11"/>
          <p:cNvSpPr txBox="1"/>
          <p:nvPr>
            <p:ph idx="1" type="subTitle"/>
          </p:nvPr>
        </p:nvSpPr>
        <p:spPr>
          <a:xfrm>
            <a:off x="713225" y="3074825"/>
            <a:ext cx="6275100" cy="4443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3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6" name="Google Shape;256;p13"/>
          <p:cNvSpPr txBox="1"/>
          <p:nvPr>
            <p:ph hasCustomPrompt="1" idx="2" type="title"/>
          </p:nvPr>
        </p:nvSpPr>
        <p:spPr>
          <a:xfrm>
            <a:off x="1576638" y="128327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7" name="Google Shape;257;p13"/>
          <p:cNvSpPr txBox="1"/>
          <p:nvPr>
            <p:ph hasCustomPrompt="1" idx="3" type="title"/>
          </p:nvPr>
        </p:nvSpPr>
        <p:spPr>
          <a:xfrm>
            <a:off x="1576650" y="301519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8" name="Google Shape;258;p13"/>
          <p:cNvSpPr txBox="1"/>
          <p:nvPr>
            <p:ph hasCustomPrompt="1" idx="4" type="title"/>
          </p:nvPr>
        </p:nvSpPr>
        <p:spPr>
          <a:xfrm>
            <a:off x="4204650" y="128327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13"/>
          <p:cNvSpPr txBox="1"/>
          <p:nvPr>
            <p:ph hasCustomPrompt="1" idx="5" type="title"/>
          </p:nvPr>
        </p:nvSpPr>
        <p:spPr>
          <a:xfrm>
            <a:off x="4204663" y="301519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0" name="Google Shape;260;p13"/>
          <p:cNvSpPr txBox="1"/>
          <p:nvPr>
            <p:ph hasCustomPrompt="1" idx="6" type="title"/>
          </p:nvPr>
        </p:nvSpPr>
        <p:spPr>
          <a:xfrm>
            <a:off x="6832663" y="128327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1" name="Google Shape;261;p13"/>
          <p:cNvSpPr txBox="1"/>
          <p:nvPr>
            <p:ph hasCustomPrompt="1" idx="7" type="title"/>
          </p:nvPr>
        </p:nvSpPr>
        <p:spPr>
          <a:xfrm>
            <a:off x="6832675" y="301519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13"/>
          <p:cNvSpPr txBox="1"/>
          <p:nvPr>
            <p:ph idx="1" type="subTitle"/>
          </p:nvPr>
        </p:nvSpPr>
        <p:spPr>
          <a:xfrm>
            <a:off x="1029600" y="2014663"/>
            <a:ext cx="1828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3" name="Google Shape;263;p13"/>
          <p:cNvSpPr txBox="1"/>
          <p:nvPr>
            <p:ph idx="8" type="subTitle"/>
          </p:nvPr>
        </p:nvSpPr>
        <p:spPr>
          <a:xfrm>
            <a:off x="3657613" y="2014663"/>
            <a:ext cx="1828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4" name="Google Shape;264;p13"/>
          <p:cNvSpPr txBox="1"/>
          <p:nvPr>
            <p:ph idx="9" type="subTitle"/>
          </p:nvPr>
        </p:nvSpPr>
        <p:spPr>
          <a:xfrm>
            <a:off x="6285625" y="2014663"/>
            <a:ext cx="1828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5" name="Google Shape;265;p13"/>
          <p:cNvSpPr txBox="1"/>
          <p:nvPr>
            <p:ph idx="13" type="subTitle"/>
          </p:nvPr>
        </p:nvSpPr>
        <p:spPr>
          <a:xfrm>
            <a:off x="1029588" y="3745550"/>
            <a:ext cx="1828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6" name="Google Shape;266;p13"/>
          <p:cNvSpPr txBox="1"/>
          <p:nvPr>
            <p:ph idx="14" type="subTitle"/>
          </p:nvPr>
        </p:nvSpPr>
        <p:spPr>
          <a:xfrm>
            <a:off x="3657600" y="3745550"/>
            <a:ext cx="1828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7" name="Google Shape;267;p13"/>
          <p:cNvSpPr txBox="1"/>
          <p:nvPr>
            <p:ph idx="15" type="subTitle"/>
          </p:nvPr>
        </p:nvSpPr>
        <p:spPr>
          <a:xfrm>
            <a:off x="6285613" y="3745550"/>
            <a:ext cx="1828800" cy="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68" name="Google Shape;268;p13"/>
          <p:cNvGrpSpPr/>
          <p:nvPr/>
        </p:nvGrpSpPr>
        <p:grpSpPr>
          <a:xfrm>
            <a:off x="-328362" y="119913"/>
            <a:ext cx="9395225" cy="4974163"/>
            <a:chOff x="-328362" y="119913"/>
            <a:chExt cx="9395225" cy="4974163"/>
          </a:xfrm>
        </p:grpSpPr>
        <p:grpSp>
          <p:nvGrpSpPr>
            <p:cNvPr id="269" name="Google Shape;269;p13"/>
            <p:cNvGrpSpPr/>
            <p:nvPr/>
          </p:nvGrpSpPr>
          <p:grpSpPr>
            <a:xfrm>
              <a:off x="-328362" y="4604000"/>
              <a:ext cx="2083175" cy="490075"/>
              <a:chOff x="4249200" y="1725050"/>
              <a:chExt cx="2083175" cy="490075"/>
            </a:xfrm>
          </p:grpSpPr>
          <p:sp>
            <p:nvSpPr>
              <p:cNvPr id="270" name="Google Shape;270;p13"/>
              <p:cNvSpPr/>
              <p:nvPr/>
            </p:nvSpPr>
            <p:spPr>
              <a:xfrm>
                <a:off x="4308925" y="2086325"/>
                <a:ext cx="1707600" cy="128800"/>
              </a:xfrm>
              <a:custGeom>
                <a:rect b="b" l="l" r="r" t="t"/>
                <a:pathLst>
                  <a:path extrusionOk="0" h="5152" w="68304">
                    <a:moveTo>
                      <a:pt x="32499" y="1"/>
                    </a:moveTo>
                    <a:lnTo>
                      <a:pt x="27650" y="4851"/>
                    </a:lnTo>
                    <a:lnTo>
                      <a:pt x="0" y="4851"/>
                    </a:lnTo>
                    <a:lnTo>
                      <a:pt x="0" y="5152"/>
                    </a:lnTo>
                    <a:lnTo>
                      <a:pt x="27775" y="5152"/>
                    </a:lnTo>
                    <a:lnTo>
                      <a:pt x="32624" y="302"/>
                    </a:lnTo>
                    <a:lnTo>
                      <a:pt x="68303" y="302"/>
                    </a:lnTo>
                    <a:lnTo>
                      <a:pt x="683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13"/>
              <p:cNvSpPr/>
              <p:nvPr/>
            </p:nvSpPr>
            <p:spPr>
              <a:xfrm>
                <a:off x="4249200" y="1888950"/>
                <a:ext cx="1901425" cy="255925"/>
              </a:xfrm>
              <a:custGeom>
                <a:rect b="b" l="l" r="r" t="t"/>
                <a:pathLst>
                  <a:path extrusionOk="0" h="10237" w="76057">
                    <a:moveTo>
                      <a:pt x="56808" y="0"/>
                    </a:moveTo>
                    <a:lnTo>
                      <a:pt x="46873" y="9935"/>
                    </a:lnTo>
                    <a:lnTo>
                      <a:pt x="27055" y="9935"/>
                    </a:lnTo>
                    <a:lnTo>
                      <a:pt x="22244" y="5124"/>
                    </a:lnTo>
                    <a:lnTo>
                      <a:pt x="1" y="5124"/>
                    </a:lnTo>
                    <a:lnTo>
                      <a:pt x="1" y="5425"/>
                    </a:lnTo>
                    <a:lnTo>
                      <a:pt x="22119" y="5425"/>
                    </a:lnTo>
                    <a:lnTo>
                      <a:pt x="26930" y="10237"/>
                    </a:lnTo>
                    <a:lnTo>
                      <a:pt x="46998" y="10237"/>
                    </a:lnTo>
                    <a:lnTo>
                      <a:pt x="56933" y="301"/>
                    </a:lnTo>
                    <a:lnTo>
                      <a:pt x="76056" y="301"/>
                    </a:lnTo>
                    <a:lnTo>
                      <a:pt x="760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3"/>
              <p:cNvSpPr/>
              <p:nvPr/>
            </p:nvSpPr>
            <p:spPr>
              <a:xfrm>
                <a:off x="4285100" y="1725050"/>
                <a:ext cx="1548425" cy="186700"/>
              </a:xfrm>
              <a:custGeom>
                <a:rect b="b" l="l" r="r" t="t"/>
                <a:pathLst>
                  <a:path extrusionOk="0" h="7468" w="61937">
                    <a:moveTo>
                      <a:pt x="38840" y="1"/>
                    </a:moveTo>
                    <a:lnTo>
                      <a:pt x="31676" y="7165"/>
                    </a:lnTo>
                    <a:lnTo>
                      <a:pt x="1" y="7165"/>
                    </a:lnTo>
                    <a:lnTo>
                      <a:pt x="1" y="7467"/>
                    </a:lnTo>
                    <a:lnTo>
                      <a:pt x="31800" y="7467"/>
                    </a:lnTo>
                    <a:lnTo>
                      <a:pt x="38965" y="303"/>
                    </a:lnTo>
                    <a:lnTo>
                      <a:pt x="61936" y="303"/>
                    </a:lnTo>
                    <a:lnTo>
                      <a:pt x="61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13"/>
              <p:cNvSpPr/>
              <p:nvPr/>
            </p:nvSpPr>
            <p:spPr>
              <a:xfrm>
                <a:off x="5884550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0" y="0"/>
                    </a:moveTo>
                    <a:lnTo>
                      <a:pt x="0" y="3270"/>
                    </a:lnTo>
                    <a:lnTo>
                      <a:pt x="2832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13"/>
              <p:cNvSpPr/>
              <p:nvPr/>
            </p:nvSpPr>
            <p:spPr>
              <a:xfrm>
                <a:off x="5978825" y="1851850"/>
                <a:ext cx="70775" cy="81775"/>
              </a:xfrm>
              <a:custGeom>
                <a:rect b="b" l="l" r="r" t="t"/>
                <a:pathLst>
                  <a:path extrusionOk="0" h="3271" w="2831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3"/>
              <p:cNvSpPr/>
              <p:nvPr/>
            </p:nvSpPr>
            <p:spPr>
              <a:xfrm>
                <a:off x="6073075" y="1851850"/>
                <a:ext cx="70800" cy="81775"/>
              </a:xfrm>
              <a:custGeom>
                <a:rect b="b" l="l" r="r" t="t"/>
                <a:pathLst>
                  <a:path extrusionOk="0" h="3271" w="2832">
                    <a:moveTo>
                      <a:pt x="1" y="0"/>
                    </a:moveTo>
                    <a:lnTo>
                      <a:pt x="1" y="3270"/>
                    </a:lnTo>
                    <a:lnTo>
                      <a:pt x="2832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13"/>
              <p:cNvSpPr/>
              <p:nvPr/>
            </p:nvSpPr>
            <p:spPr>
              <a:xfrm>
                <a:off x="6167325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1" y="0"/>
                    </a:moveTo>
                    <a:lnTo>
                      <a:pt x="1" y="3270"/>
                    </a:lnTo>
                    <a:lnTo>
                      <a:pt x="2833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3"/>
              <p:cNvSpPr/>
              <p:nvPr/>
            </p:nvSpPr>
            <p:spPr>
              <a:xfrm>
                <a:off x="6261625" y="1851850"/>
                <a:ext cx="70750" cy="81775"/>
              </a:xfrm>
              <a:custGeom>
                <a:rect b="b" l="l" r="r" t="t"/>
                <a:pathLst>
                  <a:path extrusionOk="0" h="3271" w="2830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3"/>
              <p:cNvSpPr/>
              <p:nvPr/>
            </p:nvSpPr>
            <p:spPr>
              <a:xfrm>
                <a:off x="4765500" y="1743500"/>
                <a:ext cx="84325" cy="84350"/>
              </a:xfrm>
              <a:custGeom>
                <a:rect b="b" l="l" r="r" t="t"/>
                <a:pathLst>
                  <a:path extrusionOk="0" h="3374" w="3373">
                    <a:moveTo>
                      <a:pt x="1686" y="1"/>
                    </a:moveTo>
                    <a:cubicBezTo>
                      <a:pt x="756" y="1"/>
                      <a:pt x="0" y="755"/>
                      <a:pt x="0" y="1687"/>
                    </a:cubicBezTo>
                    <a:cubicBezTo>
                      <a:pt x="0" y="2619"/>
                      <a:pt x="756" y="3373"/>
                      <a:pt x="1686" y="3373"/>
                    </a:cubicBezTo>
                    <a:cubicBezTo>
                      <a:pt x="2618" y="3373"/>
                      <a:pt x="3372" y="2619"/>
                      <a:pt x="3372" y="1687"/>
                    </a:cubicBezTo>
                    <a:cubicBezTo>
                      <a:pt x="3372" y="755"/>
                      <a:pt x="2618" y="1"/>
                      <a:pt x="16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13"/>
              <p:cNvSpPr/>
              <p:nvPr/>
            </p:nvSpPr>
            <p:spPr>
              <a:xfrm>
                <a:off x="4896900" y="1760250"/>
                <a:ext cx="50850" cy="50850"/>
              </a:xfrm>
              <a:custGeom>
                <a:rect b="b" l="l" r="r" t="t"/>
                <a:pathLst>
                  <a:path extrusionOk="0" h="2034" w="2034">
                    <a:moveTo>
                      <a:pt x="1017" y="303"/>
                    </a:moveTo>
                    <a:cubicBezTo>
                      <a:pt x="1412" y="303"/>
                      <a:pt x="1732" y="623"/>
                      <a:pt x="1732" y="1017"/>
                    </a:cubicBezTo>
                    <a:cubicBezTo>
                      <a:pt x="1732" y="1412"/>
                      <a:pt x="1412" y="1732"/>
                      <a:pt x="1017" y="1732"/>
                    </a:cubicBezTo>
                    <a:cubicBezTo>
                      <a:pt x="623" y="1732"/>
                      <a:pt x="303" y="1412"/>
                      <a:pt x="303" y="1017"/>
                    </a:cubicBezTo>
                    <a:cubicBezTo>
                      <a:pt x="303" y="623"/>
                      <a:pt x="623" y="303"/>
                      <a:pt x="1017" y="303"/>
                    </a:cubicBezTo>
                    <a:close/>
                    <a:moveTo>
                      <a:pt x="1017" y="0"/>
                    </a:moveTo>
                    <a:cubicBezTo>
                      <a:pt x="457" y="0"/>
                      <a:pt x="0" y="456"/>
                      <a:pt x="0" y="1017"/>
                    </a:cubicBezTo>
                    <a:cubicBezTo>
                      <a:pt x="0" y="1578"/>
                      <a:pt x="457" y="2033"/>
                      <a:pt x="1017" y="2033"/>
                    </a:cubicBezTo>
                    <a:cubicBezTo>
                      <a:pt x="1577" y="2033"/>
                      <a:pt x="2033" y="1577"/>
                      <a:pt x="2033" y="1017"/>
                    </a:cubicBezTo>
                    <a:cubicBezTo>
                      <a:pt x="2033" y="457"/>
                      <a:pt x="1577" y="0"/>
                      <a:pt x="10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13"/>
              <p:cNvSpPr/>
              <p:nvPr/>
            </p:nvSpPr>
            <p:spPr>
              <a:xfrm>
                <a:off x="4985075" y="1764025"/>
                <a:ext cx="43275" cy="43300"/>
              </a:xfrm>
              <a:custGeom>
                <a:rect b="b" l="l" r="r" t="t"/>
                <a:pathLst>
                  <a:path extrusionOk="0" h="1732" w="1731">
                    <a:moveTo>
                      <a:pt x="866" y="1"/>
                    </a:moveTo>
                    <a:cubicBezTo>
                      <a:pt x="387" y="1"/>
                      <a:pt x="0" y="388"/>
                      <a:pt x="0" y="866"/>
                    </a:cubicBezTo>
                    <a:cubicBezTo>
                      <a:pt x="0" y="1344"/>
                      <a:pt x="387" y="1731"/>
                      <a:pt x="866" y="1731"/>
                    </a:cubicBezTo>
                    <a:cubicBezTo>
                      <a:pt x="1344" y="1731"/>
                      <a:pt x="1731" y="1344"/>
                      <a:pt x="1731" y="866"/>
                    </a:cubicBezTo>
                    <a:cubicBezTo>
                      <a:pt x="1731" y="388"/>
                      <a:pt x="1343" y="1"/>
                      <a:pt x="8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3"/>
              <p:cNvSpPr/>
              <p:nvPr/>
            </p:nvSpPr>
            <p:spPr>
              <a:xfrm>
                <a:off x="5069400" y="1764025"/>
                <a:ext cx="43325" cy="43300"/>
              </a:xfrm>
              <a:custGeom>
                <a:rect b="b" l="l" r="r" t="t"/>
                <a:pathLst>
                  <a:path extrusionOk="0" h="1732" w="1733">
                    <a:moveTo>
                      <a:pt x="867" y="1"/>
                    </a:moveTo>
                    <a:cubicBezTo>
                      <a:pt x="389" y="1"/>
                      <a:pt x="1" y="388"/>
                      <a:pt x="1" y="866"/>
                    </a:cubicBezTo>
                    <a:cubicBezTo>
                      <a:pt x="1" y="1344"/>
                      <a:pt x="389" y="1731"/>
                      <a:pt x="867" y="1731"/>
                    </a:cubicBezTo>
                    <a:cubicBezTo>
                      <a:pt x="1345" y="1731"/>
                      <a:pt x="1732" y="1344"/>
                      <a:pt x="1732" y="866"/>
                    </a:cubicBezTo>
                    <a:cubicBezTo>
                      <a:pt x="1732" y="388"/>
                      <a:pt x="1345" y="1"/>
                      <a:pt x="8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" name="Google Shape;282;p13"/>
            <p:cNvGrpSpPr/>
            <p:nvPr/>
          </p:nvGrpSpPr>
          <p:grpSpPr>
            <a:xfrm rot="5400000">
              <a:off x="7614300" y="1027825"/>
              <a:ext cx="2360475" cy="544650"/>
              <a:chOff x="1492450" y="1911750"/>
              <a:chExt cx="2360475" cy="544650"/>
            </a:xfrm>
          </p:grpSpPr>
          <p:sp>
            <p:nvSpPr>
              <p:cNvPr id="283" name="Google Shape;283;p13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13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13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13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13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13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13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13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13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4"/>
          <p:cNvSpPr txBox="1"/>
          <p:nvPr>
            <p:ph type="title"/>
          </p:nvPr>
        </p:nvSpPr>
        <p:spPr>
          <a:xfrm>
            <a:off x="5358575" y="1653600"/>
            <a:ext cx="258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5" name="Google Shape;315;p14"/>
          <p:cNvSpPr txBox="1"/>
          <p:nvPr>
            <p:ph idx="1" type="subTitle"/>
          </p:nvPr>
        </p:nvSpPr>
        <p:spPr>
          <a:xfrm>
            <a:off x="5358575" y="2226300"/>
            <a:ext cx="2581500" cy="12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16" name="Google Shape;316;p14"/>
          <p:cNvGrpSpPr/>
          <p:nvPr/>
        </p:nvGrpSpPr>
        <p:grpSpPr>
          <a:xfrm>
            <a:off x="-1" y="118701"/>
            <a:ext cx="8430776" cy="5024799"/>
            <a:chOff x="-1" y="118701"/>
            <a:chExt cx="8430776" cy="5024799"/>
          </a:xfrm>
        </p:grpSpPr>
        <p:pic>
          <p:nvPicPr>
            <p:cNvPr id="317" name="Google Shape;317;p14"/>
            <p:cNvPicPr preferRelativeResize="0"/>
            <p:nvPr/>
          </p:nvPicPr>
          <p:blipFill rotWithShape="1">
            <a:blip r:embed="rId3">
              <a:alphaModFix/>
            </a:blip>
            <a:srcRect b="0" l="15131" r="0" t="33757"/>
            <a:stretch/>
          </p:blipFill>
          <p:spPr>
            <a:xfrm rot="-5400000">
              <a:off x="-1120149" y="1238850"/>
              <a:ext cx="5024799" cy="2784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8" name="Google Shape;318;p14"/>
            <p:cNvGrpSpPr/>
            <p:nvPr/>
          </p:nvGrpSpPr>
          <p:grpSpPr>
            <a:xfrm>
              <a:off x="7398975" y="464425"/>
              <a:ext cx="1031800" cy="150150"/>
              <a:chOff x="3128400" y="1326350"/>
              <a:chExt cx="1031800" cy="150150"/>
            </a:xfrm>
          </p:grpSpPr>
          <p:sp>
            <p:nvSpPr>
              <p:cNvPr id="319" name="Google Shape;319;p14"/>
              <p:cNvSpPr/>
              <p:nvPr/>
            </p:nvSpPr>
            <p:spPr>
              <a:xfrm>
                <a:off x="31284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0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14"/>
              <p:cNvSpPr/>
              <p:nvPr/>
            </p:nvSpPr>
            <p:spPr>
              <a:xfrm>
                <a:off x="3312650" y="1326350"/>
                <a:ext cx="110550" cy="150150"/>
              </a:xfrm>
              <a:custGeom>
                <a:rect b="b" l="l" r="r" t="t"/>
                <a:pathLst>
                  <a:path extrusionOk="0" h="6006" w="4422">
                    <a:moveTo>
                      <a:pt x="1" y="0"/>
                    </a:moveTo>
                    <a:lnTo>
                      <a:pt x="1793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14"/>
              <p:cNvSpPr/>
              <p:nvPr/>
            </p:nvSpPr>
            <p:spPr>
              <a:xfrm>
                <a:off x="34969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1" y="0"/>
                    </a:moveTo>
                    <a:lnTo>
                      <a:pt x="1791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4"/>
              <p:cNvSpPr/>
              <p:nvPr/>
            </p:nvSpPr>
            <p:spPr>
              <a:xfrm>
                <a:off x="368115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1" y="3004"/>
                    </a:lnTo>
                    <a:lnTo>
                      <a:pt x="0" y="6006"/>
                    </a:lnTo>
                    <a:lnTo>
                      <a:pt x="2629" y="6006"/>
                    </a:lnTo>
                    <a:lnTo>
                      <a:pt x="4421" y="3004"/>
                    </a:lnTo>
                    <a:lnTo>
                      <a:pt x="2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14"/>
              <p:cNvSpPr/>
              <p:nvPr/>
            </p:nvSpPr>
            <p:spPr>
              <a:xfrm>
                <a:off x="386537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3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14"/>
              <p:cNvSpPr/>
              <p:nvPr/>
            </p:nvSpPr>
            <p:spPr>
              <a:xfrm>
                <a:off x="404962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1" y="0"/>
                    </a:moveTo>
                    <a:lnTo>
                      <a:pt x="1792" y="3004"/>
                    </a:lnTo>
                    <a:lnTo>
                      <a:pt x="1" y="6006"/>
                    </a:lnTo>
                    <a:lnTo>
                      <a:pt x="2631" y="6006"/>
                    </a:lnTo>
                    <a:lnTo>
                      <a:pt x="4422" y="3004"/>
                    </a:lnTo>
                    <a:lnTo>
                      <a:pt x="26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5" name="Google Shape;325;p14"/>
            <p:cNvGrpSpPr/>
            <p:nvPr/>
          </p:nvGrpSpPr>
          <p:grpSpPr>
            <a:xfrm>
              <a:off x="222575" y="297475"/>
              <a:ext cx="1262525" cy="484050"/>
              <a:chOff x="1350325" y="970000"/>
              <a:chExt cx="1262525" cy="484050"/>
            </a:xfrm>
          </p:grpSpPr>
          <p:sp>
            <p:nvSpPr>
              <p:cNvPr id="326" name="Google Shape;326;p14"/>
              <p:cNvSpPr/>
              <p:nvPr/>
            </p:nvSpPr>
            <p:spPr>
              <a:xfrm>
                <a:off x="1804000" y="1401425"/>
                <a:ext cx="808850" cy="52625"/>
              </a:xfrm>
              <a:custGeom>
                <a:rect b="b" l="l" r="r" t="t"/>
                <a:pathLst>
                  <a:path extrusionOk="0" h="2105" w="32354">
                    <a:moveTo>
                      <a:pt x="1053" y="1"/>
                    </a:moveTo>
                    <a:cubicBezTo>
                      <a:pt x="473" y="1"/>
                      <a:pt x="1" y="471"/>
                      <a:pt x="1" y="1052"/>
                    </a:cubicBezTo>
                    <a:cubicBezTo>
                      <a:pt x="1" y="1633"/>
                      <a:pt x="473" y="2105"/>
                      <a:pt x="1053" y="2105"/>
                    </a:cubicBezTo>
                    <a:cubicBezTo>
                      <a:pt x="1637" y="2105"/>
                      <a:pt x="2109" y="1633"/>
                      <a:pt x="2109" y="1052"/>
                    </a:cubicBezTo>
                    <a:cubicBezTo>
                      <a:pt x="2109" y="471"/>
                      <a:pt x="1637" y="1"/>
                      <a:pt x="1053" y="1"/>
                    </a:cubicBezTo>
                    <a:close/>
                    <a:moveTo>
                      <a:pt x="7105" y="1"/>
                    </a:moveTo>
                    <a:cubicBezTo>
                      <a:pt x="6524" y="1"/>
                      <a:pt x="6052" y="471"/>
                      <a:pt x="6054" y="1052"/>
                    </a:cubicBezTo>
                    <a:cubicBezTo>
                      <a:pt x="6054" y="1633"/>
                      <a:pt x="6526" y="2105"/>
                      <a:pt x="7105" y="2105"/>
                    </a:cubicBezTo>
                    <a:cubicBezTo>
                      <a:pt x="7686" y="2105"/>
                      <a:pt x="8158" y="1633"/>
                      <a:pt x="8158" y="1052"/>
                    </a:cubicBezTo>
                    <a:cubicBezTo>
                      <a:pt x="8158" y="471"/>
                      <a:pt x="7686" y="1"/>
                      <a:pt x="7105" y="1"/>
                    </a:cubicBezTo>
                    <a:close/>
                    <a:moveTo>
                      <a:pt x="13153" y="1"/>
                    </a:moveTo>
                    <a:cubicBezTo>
                      <a:pt x="12572" y="1"/>
                      <a:pt x="12101" y="471"/>
                      <a:pt x="12101" y="1052"/>
                    </a:cubicBezTo>
                    <a:cubicBezTo>
                      <a:pt x="12101" y="1633"/>
                      <a:pt x="12572" y="2105"/>
                      <a:pt x="13153" y="2105"/>
                    </a:cubicBezTo>
                    <a:cubicBezTo>
                      <a:pt x="13734" y="2105"/>
                      <a:pt x="14204" y="1633"/>
                      <a:pt x="14204" y="1052"/>
                    </a:cubicBezTo>
                    <a:cubicBezTo>
                      <a:pt x="14204" y="471"/>
                      <a:pt x="13732" y="1"/>
                      <a:pt x="13153" y="1"/>
                    </a:cubicBezTo>
                    <a:close/>
                    <a:moveTo>
                      <a:pt x="19204" y="1"/>
                    </a:moveTo>
                    <a:cubicBezTo>
                      <a:pt x="18624" y="1"/>
                      <a:pt x="18153" y="471"/>
                      <a:pt x="18153" y="1052"/>
                    </a:cubicBezTo>
                    <a:cubicBezTo>
                      <a:pt x="18153" y="1633"/>
                      <a:pt x="18624" y="2105"/>
                      <a:pt x="19204" y="2105"/>
                    </a:cubicBezTo>
                    <a:cubicBezTo>
                      <a:pt x="19785" y="2105"/>
                      <a:pt x="20256" y="1633"/>
                      <a:pt x="20256" y="1052"/>
                    </a:cubicBezTo>
                    <a:cubicBezTo>
                      <a:pt x="20256" y="471"/>
                      <a:pt x="19785" y="1"/>
                      <a:pt x="19204" y="1"/>
                    </a:cubicBezTo>
                    <a:close/>
                    <a:moveTo>
                      <a:pt x="25253" y="1"/>
                    </a:moveTo>
                    <a:cubicBezTo>
                      <a:pt x="24672" y="1"/>
                      <a:pt x="24201" y="471"/>
                      <a:pt x="24201" y="1052"/>
                    </a:cubicBezTo>
                    <a:cubicBezTo>
                      <a:pt x="24201" y="1633"/>
                      <a:pt x="24672" y="2105"/>
                      <a:pt x="25253" y="2105"/>
                    </a:cubicBezTo>
                    <a:cubicBezTo>
                      <a:pt x="25833" y="2105"/>
                      <a:pt x="26304" y="1633"/>
                      <a:pt x="26304" y="1052"/>
                    </a:cubicBezTo>
                    <a:cubicBezTo>
                      <a:pt x="26304" y="471"/>
                      <a:pt x="25833" y="1"/>
                      <a:pt x="25253" y="1"/>
                    </a:cubicBezTo>
                    <a:close/>
                    <a:moveTo>
                      <a:pt x="31302" y="1"/>
                    </a:moveTo>
                    <a:cubicBezTo>
                      <a:pt x="30723" y="1"/>
                      <a:pt x="30248" y="471"/>
                      <a:pt x="30248" y="1052"/>
                    </a:cubicBezTo>
                    <a:cubicBezTo>
                      <a:pt x="30248" y="1633"/>
                      <a:pt x="30723" y="2105"/>
                      <a:pt x="31302" y="2105"/>
                    </a:cubicBezTo>
                    <a:cubicBezTo>
                      <a:pt x="31881" y="2105"/>
                      <a:pt x="32353" y="1633"/>
                      <a:pt x="32353" y="1052"/>
                    </a:cubicBezTo>
                    <a:cubicBezTo>
                      <a:pt x="32353" y="471"/>
                      <a:pt x="31881" y="1"/>
                      <a:pt x="3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14"/>
              <p:cNvSpPr/>
              <p:nvPr/>
            </p:nvSpPr>
            <p:spPr>
              <a:xfrm>
                <a:off x="1652800" y="1293575"/>
                <a:ext cx="960050" cy="52600"/>
              </a:xfrm>
              <a:custGeom>
                <a:rect b="b" l="l" r="r" t="t"/>
                <a:pathLst>
                  <a:path extrusionOk="0" h="2104" w="38402">
                    <a:moveTo>
                      <a:pt x="1053" y="0"/>
                    </a:moveTo>
                    <a:cubicBezTo>
                      <a:pt x="472" y="0"/>
                      <a:pt x="1" y="472"/>
                      <a:pt x="2" y="1051"/>
                    </a:cubicBezTo>
                    <a:cubicBezTo>
                      <a:pt x="2" y="1632"/>
                      <a:pt x="474" y="2104"/>
                      <a:pt x="1053" y="2104"/>
                    </a:cubicBezTo>
                    <a:cubicBezTo>
                      <a:pt x="1634" y="2104"/>
                      <a:pt x="2106" y="1632"/>
                      <a:pt x="2106" y="1051"/>
                    </a:cubicBezTo>
                    <a:cubicBezTo>
                      <a:pt x="2106" y="471"/>
                      <a:pt x="1634" y="0"/>
                      <a:pt x="1053" y="0"/>
                    </a:cubicBezTo>
                    <a:close/>
                    <a:moveTo>
                      <a:pt x="7105" y="0"/>
                    </a:moveTo>
                    <a:cubicBezTo>
                      <a:pt x="6525" y="0"/>
                      <a:pt x="6053" y="472"/>
                      <a:pt x="6052" y="1051"/>
                    </a:cubicBezTo>
                    <a:cubicBezTo>
                      <a:pt x="6052" y="1632"/>
                      <a:pt x="6525" y="2104"/>
                      <a:pt x="7105" y="2104"/>
                    </a:cubicBezTo>
                    <a:cubicBezTo>
                      <a:pt x="7685" y="2104"/>
                      <a:pt x="8157" y="1632"/>
                      <a:pt x="8157" y="1051"/>
                    </a:cubicBezTo>
                    <a:cubicBezTo>
                      <a:pt x="8157" y="471"/>
                      <a:pt x="7685" y="0"/>
                      <a:pt x="7105" y="0"/>
                    </a:cubicBezTo>
                    <a:close/>
                    <a:moveTo>
                      <a:pt x="13153" y="0"/>
                    </a:moveTo>
                    <a:cubicBezTo>
                      <a:pt x="12572" y="0"/>
                      <a:pt x="12100" y="472"/>
                      <a:pt x="12102" y="1051"/>
                    </a:cubicBezTo>
                    <a:cubicBezTo>
                      <a:pt x="12102" y="1632"/>
                      <a:pt x="12574" y="2104"/>
                      <a:pt x="13153" y="2104"/>
                    </a:cubicBezTo>
                    <a:cubicBezTo>
                      <a:pt x="13734" y="2104"/>
                      <a:pt x="14206" y="1632"/>
                      <a:pt x="14206" y="1051"/>
                    </a:cubicBezTo>
                    <a:cubicBezTo>
                      <a:pt x="14206" y="471"/>
                      <a:pt x="13734" y="0"/>
                      <a:pt x="13153" y="0"/>
                    </a:cubicBezTo>
                    <a:close/>
                    <a:moveTo>
                      <a:pt x="19201" y="0"/>
                    </a:moveTo>
                    <a:cubicBezTo>
                      <a:pt x="18620" y="0"/>
                      <a:pt x="18149" y="472"/>
                      <a:pt x="18149" y="1051"/>
                    </a:cubicBezTo>
                    <a:cubicBezTo>
                      <a:pt x="18149" y="1632"/>
                      <a:pt x="18620" y="2104"/>
                      <a:pt x="19201" y="2104"/>
                    </a:cubicBezTo>
                    <a:cubicBezTo>
                      <a:pt x="19782" y="2104"/>
                      <a:pt x="20252" y="1632"/>
                      <a:pt x="20252" y="1051"/>
                    </a:cubicBezTo>
                    <a:cubicBezTo>
                      <a:pt x="20252" y="471"/>
                      <a:pt x="19780" y="0"/>
                      <a:pt x="19201" y="0"/>
                    </a:cubicBezTo>
                    <a:close/>
                    <a:moveTo>
                      <a:pt x="25252" y="0"/>
                    </a:moveTo>
                    <a:cubicBezTo>
                      <a:pt x="24672" y="0"/>
                      <a:pt x="24201" y="472"/>
                      <a:pt x="24201" y="1051"/>
                    </a:cubicBezTo>
                    <a:cubicBezTo>
                      <a:pt x="24201" y="1632"/>
                      <a:pt x="24672" y="2104"/>
                      <a:pt x="25252" y="2104"/>
                    </a:cubicBezTo>
                    <a:cubicBezTo>
                      <a:pt x="25833" y="2104"/>
                      <a:pt x="26304" y="1632"/>
                      <a:pt x="26304" y="1051"/>
                    </a:cubicBezTo>
                    <a:cubicBezTo>
                      <a:pt x="26304" y="471"/>
                      <a:pt x="25833" y="0"/>
                      <a:pt x="25252" y="0"/>
                    </a:cubicBezTo>
                    <a:close/>
                    <a:moveTo>
                      <a:pt x="31301" y="0"/>
                    </a:moveTo>
                    <a:cubicBezTo>
                      <a:pt x="30720" y="0"/>
                      <a:pt x="30249" y="472"/>
                      <a:pt x="30249" y="1051"/>
                    </a:cubicBezTo>
                    <a:cubicBezTo>
                      <a:pt x="30249" y="1632"/>
                      <a:pt x="30720" y="2104"/>
                      <a:pt x="31301" y="2104"/>
                    </a:cubicBezTo>
                    <a:cubicBezTo>
                      <a:pt x="31881" y="2104"/>
                      <a:pt x="32352" y="1632"/>
                      <a:pt x="32352" y="1051"/>
                    </a:cubicBezTo>
                    <a:cubicBezTo>
                      <a:pt x="32352" y="471"/>
                      <a:pt x="31881" y="0"/>
                      <a:pt x="31301" y="0"/>
                    </a:cubicBezTo>
                    <a:close/>
                    <a:moveTo>
                      <a:pt x="37350" y="0"/>
                    </a:moveTo>
                    <a:cubicBezTo>
                      <a:pt x="36767" y="0"/>
                      <a:pt x="36296" y="472"/>
                      <a:pt x="36296" y="1051"/>
                    </a:cubicBezTo>
                    <a:cubicBezTo>
                      <a:pt x="36296" y="1632"/>
                      <a:pt x="36769" y="2104"/>
                      <a:pt x="37350" y="2104"/>
                    </a:cubicBezTo>
                    <a:cubicBezTo>
                      <a:pt x="37929" y="2104"/>
                      <a:pt x="38401" y="1632"/>
                      <a:pt x="38401" y="1051"/>
                    </a:cubicBezTo>
                    <a:cubicBezTo>
                      <a:pt x="38401" y="471"/>
                      <a:pt x="37929" y="0"/>
                      <a:pt x="37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4"/>
              <p:cNvSpPr/>
              <p:nvPr/>
            </p:nvSpPr>
            <p:spPr>
              <a:xfrm>
                <a:off x="1501625" y="1185725"/>
                <a:ext cx="1111225" cy="52600"/>
              </a:xfrm>
              <a:custGeom>
                <a:rect b="b" l="l" r="r" t="t"/>
                <a:pathLst>
                  <a:path extrusionOk="0" h="2104" w="44449">
                    <a:moveTo>
                      <a:pt x="1053" y="0"/>
                    </a:moveTo>
                    <a:cubicBezTo>
                      <a:pt x="472" y="0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2"/>
                      <a:pt x="1632" y="0"/>
                      <a:pt x="1053" y="0"/>
                    </a:cubicBezTo>
                    <a:close/>
                    <a:moveTo>
                      <a:pt x="7100" y="0"/>
                    </a:moveTo>
                    <a:cubicBezTo>
                      <a:pt x="6519" y="0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2"/>
                      <a:pt x="7681" y="0"/>
                      <a:pt x="7100" y="0"/>
                    </a:cubicBezTo>
                    <a:close/>
                    <a:moveTo>
                      <a:pt x="13152" y="0"/>
                    </a:moveTo>
                    <a:cubicBezTo>
                      <a:pt x="12572" y="0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2"/>
                      <a:pt x="13732" y="0"/>
                      <a:pt x="13152" y="0"/>
                    </a:cubicBezTo>
                    <a:close/>
                    <a:moveTo>
                      <a:pt x="19200" y="0"/>
                    </a:moveTo>
                    <a:cubicBezTo>
                      <a:pt x="18619" y="0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2"/>
                      <a:pt x="19781" y="0"/>
                      <a:pt x="19200" y="0"/>
                    </a:cubicBezTo>
                    <a:close/>
                    <a:moveTo>
                      <a:pt x="25248" y="0"/>
                    </a:moveTo>
                    <a:cubicBezTo>
                      <a:pt x="24667" y="0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2"/>
                      <a:pt x="25827" y="0"/>
                      <a:pt x="25248" y="0"/>
                    </a:cubicBezTo>
                    <a:close/>
                    <a:moveTo>
                      <a:pt x="31299" y="0"/>
                    </a:moveTo>
                    <a:cubicBezTo>
                      <a:pt x="30719" y="0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2"/>
                      <a:pt x="31880" y="0"/>
                      <a:pt x="31299" y="0"/>
                    </a:cubicBezTo>
                    <a:close/>
                    <a:moveTo>
                      <a:pt x="37348" y="0"/>
                    </a:moveTo>
                    <a:cubicBezTo>
                      <a:pt x="36767" y="0"/>
                      <a:pt x="36296" y="471"/>
                      <a:pt x="36296" y="1053"/>
                    </a:cubicBezTo>
                    <a:cubicBezTo>
                      <a:pt x="36296" y="1633"/>
                      <a:pt x="36767" y="2104"/>
                      <a:pt x="37348" y="2104"/>
                    </a:cubicBezTo>
                    <a:cubicBezTo>
                      <a:pt x="37928" y="2104"/>
                      <a:pt x="38399" y="1633"/>
                      <a:pt x="38399" y="1053"/>
                    </a:cubicBezTo>
                    <a:cubicBezTo>
                      <a:pt x="38399" y="472"/>
                      <a:pt x="37928" y="0"/>
                      <a:pt x="37348" y="0"/>
                    </a:cubicBezTo>
                    <a:close/>
                    <a:moveTo>
                      <a:pt x="43397" y="0"/>
                    </a:moveTo>
                    <a:cubicBezTo>
                      <a:pt x="42814" y="0"/>
                      <a:pt x="42343" y="471"/>
                      <a:pt x="42343" y="1053"/>
                    </a:cubicBezTo>
                    <a:cubicBezTo>
                      <a:pt x="42343" y="1633"/>
                      <a:pt x="42816" y="2104"/>
                      <a:pt x="43397" y="2104"/>
                    </a:cubicBezTo>
                    <a:cubicBezTo>
                      <a:pt x="43981" y="2104"/>
                      <a:pt x="44448" y="1633"/>
                      <a:pt x="44448" y="1053"/>
                    </a:cubicBezTo>
                    <a:cubicBezTo>
                      <a:pt x="44448" y="472"/>
                      <a:pt x="43981" y="0"/>
                      <a:pt x="433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14"/>
              <p:cNvSpPr/>
              <p:nvPr/>
            </p:nvSpPr>
            <p:spPr>
              <a:xfrm>
                <a:off x="1501625" y="1077875"/>
                <a:ext cx="960000" cy="52625"/>
              </a:xfrm>
              <a:custGeom>
                <a:rect b="b" l="l" r="r" t="t"/>
                <a:pathLst>
                  <a:path extrusionOk="0" h="2105" w="38400">
                    <a:moveTo>
                      <a:pt x="1053" y="1"/>
                    </a:moveTo>
                    <a:cubicBezTo>
                      <a:pt x="472" y="1"/>
                      <a:pt x="0" y="471"/>
                      <a:pt x="0" y="1052"/>
                    </a:cubicBezTo>
                    <a:cubicBezTo>
                      <a:pt x="0" y="1632"/>
                      <a:pt x="472" y="2104"/>
                      <a:pt x="1053" y="2104"/>
                    </a:cubicBezTo>
                    <a:cubicBezTo>
                      <a:pt x="1632" y="2104"/>
                      <a:pt x="2104" y="1632"/>
                      <a:pt x="2104" y="1052"/>
                    </a:cubicBezTo>
                    <a:cubicBezTo>
                      <a:pt x="2104" y="471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2"/>
                    </a:cubicBezTo>
                    <a:cubicBezTo>
                      <a:pt x="6049" y="1632"/>
                      <a:pt x="6521" y="2104"/>
                      <a:pt x="7100" y="2104"/>
                    </a:cubicBezTo>
                    <a:cubicBezTo>
                      <a:pt x="7681" y="2104"/>
                      <a:pt x="8153" y="1632"/>
                      <a:pt x="8153" y="1052"/>
                    </a:cubicBezTo>
                    <a:cubicBezTo>
                      <a:pt x="8153" y="471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2"/>
                    </a:cubicBezTo>
                    <a:cubicBezTo>
                      <a:pt x="12099" y="1632"/>
                      <a:pt x="12572" y="2104"/>
                      <a:pt x="13152" y="2104"/>
                    </a:cubicBezTo>
                    <a:cubicBezTo>
                      <a:pt x="13732" y="2104"/>
                      <a:pt x="14199" y="1632"/>
                      <a:pt x="14199" y="1052"/>
                    </a:cubicBezTo>
                    <a:cubicBezTo>
                      <a:pt x="14199" y="471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2"/>
                    </a:cubicBezTo>
                    <a:cubicBezTo>
                      <a:pt x="18149" y="1632"/>
                      <a:pt x="18621" y="2104"/>
                      <a:pt x="19200" y="2104"/>
                    </a:cubicBezTo>
                    <a:cubicBezTo>
                      <a:pt x="19781" y="2104"/>
                      <a:pt x="20253" y="1632"/>
                      <a:pt x="20253" y="1052"/>
                    </a:cubicBezTo>
                    <a:cubicBezTo>
                      <a:pt x="20253" y="471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2"/>
                    </a:cubicBezTo>
                    <a:cubicBezTo>
                      <a:pt x="24196" y="1632"/>
                      <a:pt x="24667" y="2104"/>
                      <a:pt x="25248" y="2104"/>
                    </a:cubicBezTo>
                    <a:cubicBezTo>
                      <a:pt x="25829" y="2104"/>
                      <a:pt x="26299" y="1632"/>
                      <a:pt x="26299" y="1052"/>
                    </a:cubicBezTo>
                    <a:cubicBezTo>
                      <a:pt x="26299" y="471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2"/>
                    </a:cubicBezTo>
                    <a:cubicBezTo>
                      <a:pt x="30248" y="1632"/>
                      <a:pt x="30719" y="2104"/>
                      <a:pt x="31299" y="2104"/>
                    </a:cubicBezTo>
                    <a:cubicBezTo>
                      <a:pt x="31880" y="2104"/>
                      <a:pt x="32351" y="1632"/>
                      <a:pt x="32351" y="1052"/>
                    </a:cubicBezTo>
                    <a:cubicBezTo>
                      <a:pt x="32351" y="471"/>
                      <a:pt x="31880" y="1"/>
                      <a:pt x="31299" y="1"/>
                    </a:cubicBezTo>
                    <a:close/>
                    <a:moveTo>
                      <a:pt x="37348" y="1"/>
                    </a:moveTo>
                    <a:cubicBezTo>
                      <a:pt x="36767" y="1"/>
                      <a:pt x="36296" y="471"/>
                      <a:pt x="36296" y="1052"/>
                    </a:cubicBezTo>
                    <a:cubicBezTo>
                      <a:pt x="36296" y="1632"/>
                      <a:pt x="36767" y="2104"/>
                      <a:pt x="37348" y="2104"/>
                    </a:cubicBezTo>
                    <a:cubicBezTo>
                      <a:pt x="37928" y="2104"/>
                      <a:pt x="38399" y="1632"/>
                      <a:pt x="38399" y="1052"/>
                    </a:cubicBezTo>
                    <a:cubicBezTo>
                      <a:pt x="38399" y="471"/>
                      <a:pt x="37928" y="1"/>
                      <a:pt x="373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4"/>
              <p:cNvSpPr/>
              <p:nvPr/>
            </p:nvSpPr>
            <p:spPr>
              <a:xfrm>
                <a:off x="1350325" y="1077825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0"/>
                    </a:moveTo>
                    <a:cubicBezTo>
                      <a:pt x="778" y="0"/>
                      <a:pt x="505" y="115"/>
                      <a:pt x="311" y="308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2"/>
                      <a:pt x="113" y="1602"/>
                      <a:pt x="311" y="1798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8"/>
                    </a:cubicBezTo>
                    <a:cubicBezTo>
                      <a:pt x="2187" y="1407"/>
                      <a:pt x="2187" y="699"/>
                      <a:pt x="1796" y="308"/>
                    </a:cubicBezTo>
                    <a:cubicBezTo>
                      <a:pt x="1604" y="113"/>
                      <a:pt x="1329" y="0"/>
                      <a:pt x="10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4"/>
              <p:cNvSpPr/>
              <p:nvPr/>
            </p:nvSpPr>
            <p:spPr>
              <a:xfrm>
                <a:off x="1501625" y="970025"/>
                <a:ext cx="808800" cy="52625"/>
              </a:xfrm>
              <a:custGeom>
                <a:rect b="b" l="l" r="r" t="t"/>
                <a:pathLst>
                  <a:path extrusionOk="0" h="2105" w="32352">
                    <a:moveTo>
                      <a:pt x="1053" y="1"/>
                    </a:moveTo>
                    <a:cubicBezTo>
                      <a:pt x="472" y="1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3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3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3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3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3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3"/>
                      <a:pt x="31880" y="1"/>
                      <a:pt x="31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14"/>
              <p:cNvSpPr/>
              <p:nvPr/>
            </p:nvSpPr>
            <p:spPr>
              <a:xfrm>
                <a:off x="1350325" y="970000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1"/>
                    </a:moveTo>
                    <a:cubicBezTo>
                      <a:pt x="778" y="1"/>
                      <a:pt x="505" y="115"/>
                      <a:pt x="311" y="307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0"/>
                      <a:pt x="113" y="1600"/>
                      <a:pt x="311" y="1799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9"/>
                    </a:cubicBezTo>
                    <a:cubicBezTo>
                      <a:pt x="2187" y="1407"/>
                      <a:pt x="2187" y="701"/>
                      <a:pt x="1796" y="307"/>
                    </a:cubicBezTo>
                    <a:cubicBezTo>
                      <a:pt x="1604" y="115"/>
                      <a:pt x="1329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15"/>
          <p:cNvPicPr preferRelativeResize="0"/>
          <p:nvPr/>
        </p:nvPicPr>
        <p:blipFill>
          <a:blip r:embed="rId2">
            <a:alphaModFix amt="48000"/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6" name="Google Shape;336;p15"/>
          <p:cNvSpPr txBox="1"/>
          <p:nvPr>
            <p:ph idx="1" type="subTitle"/>
          </p:nvPr>
        </p:nvSpPr>
        <p:spPr>
          <a:xfrm>
            <a:off x="713225" y="3284425"/>
            <a:ext cx="2879700" cy="12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7" name="Google Shape;337;p15"/>
          <p:cNvSpPr txBox="1"/>
          <p:nvPr>
            <p:ph idx="2" type="subTitle"/>
          </p:nvPr>
        </p:nvSpPr>
        <p:spPr>
          <a:xfrm>
            <a:off x="3132150" y="1659913"/>
            <a:ext cx="2879700" cy="1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8" name="Google Shape;338;p15"/>
          <p:cNvSpPr txBox="1"/>
          <p:nvPr>
            <p:ph idx="3" type="subTitle"/>
          </p:nvPr>
        </p:nvSpPr>
        <p:spPr>
          <a:xfrm>
            <a:off x="5544301" y="3284425"/>
            <a:ext cx="2879700" cy="12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9" name="Google Shape;339;p15"/>
          <p:cNvSpPr txBox="1"/>
          <p:nvPr>
            <p:ph idx="4" type="subTitle"/>
          </p:nvPr>
        </p:nvSpPr>
        <p:spPr>
          <a:xfrm>
            <a:off x="713225" y="2908525"/>
            <a:ext cx="2879700" cy="4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0" name="Google Shape;340;p15"/>
          <p:cNvSpPr txBox="1"/>
          <p:nvPr>
            <p:ph idx="5" type="subTitle"/>
          </p:nvPr>
        </p:nvSpPr>
        <p:spPr>
          <a:xfrm>
            <a:off x="3132142" y="1284013"/>
            <a:ext cx="2879700" cy="4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1" name="Google Shape;341;p15"/>
          <p:cNvSpPr txBox="1"/>
          <p:nvPr>
            <p:ph idx="6" type="subTitle"/>
          </p:nvPr>
        </p:nvSpPr>
        <p:spPr>
          <a:xfrm>
            <a:off x="5544301" y="2908525"/>
            <a:ext cx="2879700" cy="4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42" name="Google Shape;342;p15"/>
          <p:cNvGrpSpPr/>
          <p:nvPr/>
        </p:nvGrpSpPr>
        <p:grpSpPr>
          <a:xfrm>
            <a:off x="143489" y="80244"/>
            <a:ext cx="9641927" cy="5227916"/>
            <a:chOff x="143489" y="80244"/>
            <a:chExt cx="9641927" cy="5227916"/>
          </a:xfrm>
        </p:grpSpPr>
        <p:grpSp>
          <p:nvGrpSpPr>
            <p:cNvPr id="343" name="Google Shape;343;p15"/>
            <p:cNvGrpSpPr/>
            <p:nvPr/>
          </p:nvGrpSpPr>
          <p:grpSpPr>
            <a:xfrm>
              <a:off x="7076137" y="80244"/>
              <a:ext cx="2709279" cy="326669"/>
              <a:chOff x="4285100" y="1725050"/>
              <a:chExt cx="1548425" cy="186700"/>
            </a:xfrm>
          </p:grpSpPr>
          <p:sp>
            <p:nvSpPr>
              <p:cNvPr id="344" name="Google Shape;344;p15"/>
              <p:cNvSpPr/>
              <p:nvPr/>
            </p:nvSpPr>
            <p:spPr>
              <a:xfrm>
                <a:off x="4285100" y="1725050"/>
                <a:ext cx="1548425" cy="186700"/>
              </a:xfrm>
              <a:custGeom>
                <a:rect b="b" l="l" r="r" t="t"/>
                <a:pathLst>
                  <a:path extrusionOk="0" h="7468" w="61937">
                    <a:moveTo>
                      <a:pt x="38840" y="1"/>
                    </a:moveTo>
                    <a:lnTo>
                      <a:pt x="31676" y="7165"/>
                    </a:lnTo>
                    <a:lnTo>
                      <a:pt x="1" y="7165"/>
                    </a:lnTo>
                    <a:lnTo>
                      <a:pt x="1" y="7467"/>
                    </a:lnTo>
                    <a:lnTo>
                      <a:pt x="31800" y="7467"/>
                    </a:lnTo>
                    <a:lnTo>
                      <a:pt x="38965" y="303"/>
                    </a:lnTo>
                    <a:lnTo>
                      <a:pt x="61936" y="303"/>
                    </a:lnTo>
                    <a:lnTo>
                      <a:pt x="61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5"/>
              <p:cNvSpPr/>
              <p:nvPr/>
            </p:nvSpPr>
            <p:spPr>
              <a:xfrm>
                <a:off x="4765500" y="1743500"/>
                <a:ext cx="84325" cy="84350"/>
              </a:xfrm>
              <a:custGeom>
                <a:rect b="b" l="l" r="r" t="t"/>
                <a:pathLst>
                  <a:path extrusionOk="0" h="3374" w="3373">
                    <a:moveTo>
                      <a:pt x="1686" y="1"/>
                    </a:moveTo>
                    <a:cubicBezTo>
                      <a:pt x="756" y="1"/>
                      <a:pt x="0" y="755"/>
                      <a:pt x="0" y="1687"/>
                    </a:cubicBezTo>
                    <a:cubicBezTo>
                      <a:pt x="0" y="2619"/>
                      <a:pt x="756" y="3373"/>
                      <a:pt x="1686" y="3373"/>
                    </a:cubicBezTo>
                    <a:cubicBezTo>
                      <a:pt x="2618" y="3373"/>
                      <a:pt x="3372" y="2619"/>
                      <a:pt x="3372" y="1687"/>
                    </a:cubicBezTo>
                    <a:cubicBezTo>
                      <a:pt x="3372" y="755"/>
                      <a:pt x="2618" y="1"/>
                      <a:pt x="16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15"/>
              <p:cNvSpPr/>
              <p:nvPr/>
            </p:nvSpPr>
            <p:spPr>
              <a:xfrm>
                <a:off x="4896900" y="1760250"/>
                <a:ext cx="50850" cy="50850"/>
              </a:xfrm>
              <a:custGeom>
                <a:rect b="b" l="l" r="r" t="t"/>
                <a:pathLst>
                  <a:path extrusionOk="0" h="2034" w="2034">
                    <a:moveTo>
                      <a:pt x="1017" y="303"/>
                    </a:moveTo>
                    <a:cubicBezTo>
                      <a:pt x="1412" y="303"/>
                      <a:pt x="1732" y="623"/>
                      <a:pt x="1732" y="1017"/>
                    </a:cubicBezTo>
                    <a:cubicBezTo>
                      <a:pt x="1732" y="1412"/>
                      <a:pt x="1412" y="1732"/>
                      <a:pt x="1017" y="1732"/>
                    </a:cubicBezTo>
                    <a:cubicBezTo>
                      <a:pt x="623" y="1732"/>
                      <a:pt x="303" y="1412"/>
                      <a:pt x="303" y="1017"/>
                    </a:cubicBezTo>
                    <a:cubicBezTo>
                      <a:pt x="303" y="623"/>
                      <a:pt x="623" y="303"/>
                      <a:pt x="1017" y="303"/>
                    </a:cubicBezTo>
                    <a:close/>
                    <a:moveTo>
                      <a:pt x="1017" y="0"/>
                    </a:moveTo>
                    <a:cubicBezTo>
                      <a:pt x="457" y="0"/>
                      <a:pt x="0" y="456"/>
                      <a:pt x="0" y="1017"/>
                    </a:cubicBezTo>
                    <a:cubicBezTo>
                      <a:pt x="0" y="1578"/>
                      <a:pt x="457" y="2033"/>
                      <a:pt x="1017" y="2033"/>
                    </a:cubicBezTo>
                    <a:cubicBezTo>
                      <a:pt x="1577" y="2033"/>
                      <a:pt x="2033" y="1577"/>
                      <a:pt x="2033" y="1017"/>
                    </a:cubicBezTo>
                    <a:cubicBezTo>
                      <a:pt x="2033" y="457"/>
                      <a:pt x="1577" y="0"/>
                      <a:pt x="10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15"/>
              <p:cNvSpPr/>
              <p:nvPr/>
            </p:nvSpPr>
            <p:spPr>
              <a:xfrm>
                <a:off x="4985075" y="1764025"/>
                <a:ext cx="43275" cy="43300"/>
              </a:xfrm>
              <a:custGeom>
                <a:rect b="b" l="l" r="r" t="t"/>
                <a:pathLst>
                  <a:path extrusionOk="0" h="1732" w="1731">
                    <a:moveTo>
                      <a:pt x="866" y="1"/>
                    </a:moveTo>
                    <a:cubicBezTo>
                      <a:pt x="387" y="1"/>
                      <a:pt x="0" y="388"/>
                      <a:pt x="0" y="866"/>
                    </a:cubicBezTo>
                    <a:cubicBezTo>
                      <a:pt x="0" y="1344"/>
                      <a:pt x="387" y="1731"/>
                      <a:pt x="866" y="1731"/>
                    </a:cubicBezTo>
                    <a:cubicBezTo>
                      <a:pt x="1344" y="1731"/>
                      <a:pt x="1731" y="1344"/>
                      <a:pt x="1731" y="866"/>
                    </a:cubicBezTo>
                    <a:cubicBezTo>
                      <a:pt x="1731" y="388"/>
                      <a:pt x="1343" y="1"/>
                      <a:pt x="8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5"/>
              <p:cNvSpPr/>
              <p:nvPr/>
            </p:nvSpPr>
            <p:spPr>
              <a:xfrm>
                <a:off x="5069400" y="1764025"/>
                <a:ext cx="43325" cy="43300"/>
              </a:xfrm>
              <a:custGeom>
                <a:rect b="b" l="l" r="r" t="t"/>
                <a:pathLst>
                  <a:path extrusionOk="0" h="1732" w="1733">
                    <a:moveTo>
                      <a:pt x="867" y="1"/>
                    </a:moveTo>
                    <a:cubicBezTo>
                      <a:pt x="389" y="1"/>
                      <a:pt x="1" y="388"/>
                      <a:pt x="1" y="866"/>
                    </a:cubicBezTo>
                    <a:cubicBezTo>
                      <a:pt x="1" y="1344"/>
                      <a:pt x="389" y="1731"/>
                      <a:pt x="867" y="1731"/>
                    </a:cubicBezTo>
                    <a:cubicBezTo>
                      <a:pt x="1345" y="1731"/>
                      <a:pt x="1732" y="1344"/>
                      <a:pt x="1732" y="866"/>
                    </a:cubicBezTo>
                    <a:cubicBezTo>
                      <a:pt x="1732" y="388"/>
                      <a:pt x="1345" y="1"/>
                      <a:pt x="8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9" name="Google Shape;349;p15"/>
            <p:cNvGrpSpPr/>
            <p:nvPr/>
          </p:nvGrpSpPr>
          <p:grpSpPr>
            <a:xfrm rot="-5400000">
              <a:off x="-923193" y="3790872"/>
              <a:ext cx="2583970" cy="450606"/>
              <a:chOff x="4249200" y="1851850"/>
              <a:chExt cx="2083175" cy="363275"/>
            </a:xfrm>
          </p:grpSpPr>
          <p:sp>
            <p:nvSpPr>
              <p:cNvPr id="350" name="Google Shape;350;p15"/>
              <p:cNvSpPr/>
              <p:nvPr/>
            </p:nvSpPr>
            <p:spPr>
              <a:xfrm>
                <a:off x="4308925" y="2086325"/>
                <a:ext cx="1707600" cy="128800"/>
              </a:xfrm>
              <a:custGeom>
                <a:rect b="b" l="l" r="r" t="t"/>
                <a:pathLst>
                  <a:path extrusionOk="0" h="5152" w="68304">
                    <a:moveTo>
                      <a:pt x="32499" y="1"/>
                    </a:moveTo>
                    <a:lnTo>
                      <a:pt x="27650" y="4851"/>
                    </a:lnTo>
                    <a:lnTo>
                      <a:pt x="0" y="4851"/>
                    </a:lnTo>
                    <a:lnTo>
                      <a:pt x="0" y="5152"/>
                    </a:lnTo>
                    <a:lnTo>
                      <a:pt x="27775" y="5152"/>
                    </a:lnTo>
                    <a:lnTo>
                      <a:pt x="32624" y="302"/>
                    </a:lnTo>
                    <a:lnTo>
                      <a:pt x="68303" y="302"/>
                    </a:lnTo>
                    <a:lnTo>
                      <a:pt x="683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5"/>
              <p:cNvSpPr/>
              <p:nvPr/>
            </p:nvSpPr>
            <p:spPr>
              <a:xfrm>
                <a:off x="4249200" y="1888950"/>
                <a:ext cx="1901425" cy="255925"/>
              </a:xfrm>
              <a:custGeom>
                <a:rect b="b" l="l" r="r" t="t"/>
                <a:pathLst>
                  <a:path extrusionOk="0" h="10237" w="76057">
                    <a:moveTo>
                      <a:pt x="56808" y="0"/>
                    </a:moveTo>
                    <a:lnTo>
                      <a:pt x="46873" y="9935"/>
                    </a:lnTo>
                    <a:lnTo>
                      <a:pt x="27055" y="9935"/>
                    </a:lnTo>
                    <a:lnTo>
                      <a:pt x="22244" y="5124"/>
                    </a:lnTo>
                    <a:lnTo>
                      <a:pt x="1" y="5124"/>
                    </a:lnTo>
                    <a:lnTo>
                      <a:pt x="1" y="5425"/>
                    </a:lnTo>
                    <a:lnTo>
                      <a:pt x="22119" y="5425"/>
                    </a:lnTo>
                    <a:lnTo>
                      <a:pt x="26930" y="10237"/>
                    </a:lnTo>
                    <a:lnTo>
                      <a:pt x="46998" y="10237"/>
                    </a:lnTo>
                    <a:lnTo>
                      <a:pt x="56933" y="301"/>
                    </a:lnTo>
                    <a:lnTo>
                      <a:pt x="76056" y="301"/>
                    </a:lnTo>
                    <a:lnTo>
                      <a:pt x="760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15"/>
              <p:cNvSpPr/>
              <p:nvPr/>
            </p:nvSpPr>
            <p:spPr>
              <a:xfrm>
                <a:off x="5884550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0" y="0"/>
                    </a:moveTo>
                    <a:lnTo>
                      <a:pt x="0" y="3270"/>
                    </a:lnTo>
                    <a:lnTo>
                      <a:pt x="2832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15"/>
              <p:cNvSpPr/>
              <p:nvPr/>
            </p:nvSpPr>
            <p:spPr>
              <a:xfrm>
                <a:off x="5978825" y="1851850"/>
                <a:ext cx="70775" cy="81775"/>
              </a:xfrm>
              <a:custGeom>
                <a:rect b="b" l="l" r="r" t="t"/>
                <a:pathLst>
                  <a:path extrusionOk="0" h="3271" w="2831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5"/>
              <p:cNvSpPr/>
              <p:nvPr/>
            </p:nvSpPr>
            <p:spPr>
              <a:xfrm>
                <a:off x="6073075" y="1851850"/>
                <a:ext cx="70800" cy="81775"/>
              </a:xfrm>
              <a:custGeom>
                <a:rect b="b" l="l" r="r" t="t"/>
                <a:pathLst>
                  <a:path extrusionOk="0" h="3271" w="2832">
                    <a:moveTo>
                      <a:pt x="1" y="0"/>
                    </a:moveTo>
                    <a:lnTo>
                      <a:pt x="1" y="3270"/>
                    </a:lnTo>
                    <a:lnTo>
                      <a:pt x="2832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15"/>
              <p:cNvSpPr/>
              <p:nvPr/>
            </p:nvSpPr>
            <p:spPr>
              <a:xfrm>
                <a:off x="6167325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1" y="0"/>
                    </a:moveTo>
                    <a:lnTo>
                      <a:pt x="1" y="3270"/>
                    </a:lnTo>
                    <a:lnTo>
                      <a:pt x="2833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15"/>
              <p:cNvSpPr/>
              <p:nvPr/>
            </p:nvSpPr>
            <p:spPr>
              <a:xfrm>
                <a:off x="6261625" y="1851850"/>
                <a:ext cx="70750" cy="81775"/>
              </a:xfrm>
              <a:custGeom>
                <a:rect b="b" l="l" r="r" t="t"/>
                <a:pathLst>
                  <a:path extrusionOk="0" h="3271" w="2830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7" name="Google Shape;357;p15"/>
            <p:cNvSpPr/>
            <p:nvPr/>
          </p:nvSpPr>
          <p:spPr>
            <a:xfrm>
              <a:off x="397325" y="3079850"/>
              <a:ext cx="84325" cy="84350"/>
            </a:xfrm>
            <a:custGeom>
              <a:rect b="b" l="l" r="r" t="t"/>
              <a:pathLst>
                <a:path extrusionOk="0" h="3374" w="3373">
                  <a:moveTo>
                    <a:pt x="1686" y="1"/>
                  </a:moveTo>
                  <a:cubicBezTo>
                    <a:pt x="756" y="1"/>
                    <a:pt x="0" y="755"/>
                    <a:pt x="0" y="1687"/>
                  </a:cubicBezTo>
                  <a:cubicBezTo>
                    <a:pt x="0" y="2619"/>
                    <a:pt x="756" y="3373"/>
                    <a:pt x="1686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1"/>
                    <a:pt x="1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16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1" name="Google Shape;361;p16"/>
          <p:cNvSpPr txBox="1"/>
          <p:nvPr>
            <p:ph idx="1" type="subTitle"/>
          </p:nvPr>
        </p:nvSpPr>
        <p:spPr>
          <a:xfrm>
            <a:off x="1325963" y="1672700"/>
            <a:ext cx="2770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2" name="Google Shape;362;p16"/>
          <p:cNvSpPr txBox="1"/>
          <p:nvPr>
            <p:ph idx="2" type="subTitle"/>
          </p:nvPr>
        </p:nvSpPr>
        <p:spPr>
          <a:xfrm>
            <a:off x="5047835" y="1672700"/>
            <a:ext cx="2770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3" name="Google Shape;363;p16"/>
          <p:cNvSpPr txBox="1"/>
          <p:nvPr>
            <p:ph idx="3" type="subTitle"/>
          </p:nvPr>
        </p:nvSpPr>
        <p:spPr>
          <a:xfrm>
            <a:off x="1325963" y="3333275"/>
            <a:ext cx="2770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4" name="Google Shape;364;p16"/>
          <p:cNvSpPr txBox="1"/>
          <p:nvPr>
            <p:ph idx="4" type="subTitle"/>
          </p:nvPr>
        </p:nvSpPr>
        <p:spPr>
          <a:xfrm>
            <a:off x="5047834" y="3333275"/>
            <a:ext cx="27702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5" name="Google Shape;365;p16"/>
          <p:cNvSpPr txBox="1"/>
          <p:nvPr>
            <p:ph idx="5" type="subTitle"/>
          </p:nvPr>
        </p:nvSpPr>
        <p:spPr>
          <a:xfrm>
            <a:off x="1325963" y="1379350"/>
            <a:ext cx="277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6" name="Google Shape;366;p16"/>
          <p:cNvSpPr txBox="1"/>
          <p:nvPr>
            <p:ph idx="6" type="subTitle"/>
          </p:nvPr>
        </p:nvSpPr>
        <p:spPr>
          <a:xfrm>
            <a:off x="1325963" y="3040000"/>
            <a:ext cx="277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7" name="Google Shape;367;p16"/>
          <p:cNvSpPr txBox="1"/>
          <p:nvPr>
            <p:ph idx="7" type="subTitle"/>
          </p:nvPr>
        </p:nvSpPr>
        <p:spPr>
          <a:xfrm>
            <a:off x="5047809" y="1379350"/>
            <a:ext cx="277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8" name="Google Shape;368;p16"/>
          <p:cNvSpPr txBox="1"/>
          <p:nvPr>
            <p:ph idx="8" type="subTitle"/>
          </p:nvPr>
        </p:nvSpPr>
        <p:spPr>
          <a:xfrm>
            <a:off x="5047809" y="3040000"/>
            <a:ext cx="27702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69" name="Google Shape;369;p16"/>
          <p:cNvGrpSpPr/>
          <p:nvPr/>
        </p:nvGrpSpPr>
        <p:grpSpPr>
          <a:xfrm>
            <a:off x="-705407" y="95075"/>
            <a:ext cx="9742732" cy="4946500"/>
            <a:chOff x="-705407" y="95075"/>
            <a:chExt cx="9742732" cy="4946500"/>
          </a:xfrm>
        </p:grpSpPr>
        <p:grpSp>
          <p:nvGrpSpPr>
            <p:cNvPr id="370" name="Google Shape;370;p16"/>
            <p:cNvGrpSpPr/>
            <p:nvPr/>
          </p:nvGrpSpPr>
          <p:grpSpPr>
            <a:xfrm>
              <a:off x="-705407" y="95075"/>
              <a:ext cx="2837246" cy="444419"/>
              <a:chOff x="4355200" y="2754425"/>
              <a:chExt cx="1977175" cy="309700"/>
            </a:xfrm>
          </p:grpSpPr>
          <p:sp>
            <p:nvSpPr>
              <p:cNvPr id="371" name="Google Shape;371;p16"/>
              <p:cNvSpPr/>
              <p:nvPr/>
            </p:nvSpPr>
            <p:spPr>
              <a:xfrm>
                <a:off x="4355200" y="2762025"/>
                <a:ext cx="1907825" cy="302100"/>
              </a:xfrm>
              <a:custGeom>
                <a:rect b="b" l="l" r="r" t="t"/>
                <a:pathLst>
                  <a:path extrusionOk="0" h="12084" w="76313">
                    <a:moveTo>
                      <a:pt x="41822" y="0"/>
                    </a:moveTo>
                    <a:lnTo>
                      <a:pt x="37181" y="4639"/>
                    </a:lnTo>
                    <a:lnTo>
                      <a:pt x="1" y="4639"/>
                    </a:lnTo>
                    <a:lnTo>
                      <a:pt x="1" y="5243"/>
                    </a:lnTo>
                    <a:lnTo>
                      <a:pt x="37431" y="5243"/>
                    </a:lnTo>
                    <a:lnTo>
                      <a:pt x="42072" y="603"/>
                    </a:lnTo>
                    <a:lnTo>
                      <a:pt x="52129" y="603"/>
                    </a:lnTo>
                    <a:lnTo>
                      <a:pt x="63610" y="12084"/>
                    </a:lnTo>
                    <a:lnTo>
                      <a:pt x="76313" y="12084"/>
                    </a:lnTo>
                    <a:lnTo>
                      <a:pt x="76313" y="11481"/>
                    </a:lnTo>
                    <a:lnTo>
                      <a:pt x="63860" y="11481"/>
                    </a:lnTo>
                    <a:lnTo>
                      <a:pt x="523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16"/>
              <p:cNvSpPr/>
              <p:nvPr/>
            </p:nvSpPr>
            <p:spPr>
              <a:xfrm>
                <a:off x="4538575" y="2873150"/>
                <a:ext cx="1793800" cy="116350"/>
              </a:xfrm>
              <a:custGeom>
                <a:rect b="b" l="l" r="r" t="t"/>
                <a:pathLst>
                  <a:path extrusionOk="0" h="4654" w="71752">
                    <a:moveTo>
                      <a:pt x="64934" y="1"/>
                    </a:moveTo>
                    <a:lnTo>
                      <a:pt x="60584" y="4351"/>
                    </a:lnTo>
                    <a:lnTo>
                      <a:pt x="1" y="4351"/>
                    </a:lnTo>
                    <a:lnTo>
                      <a:pt x="1" y="4654"/>
                    </a:lnTo>
                    <a:lnTo>
                      <a:pt x="60709" y="4654"/>
                    </a:lnTo>
                    <a:lnTo>
                      <a:pt x="65059" y="301"/>
                    </a:lnTo>
                    <a:lnTo>
                      <a:pt x="71752" y="301"/>
                    </a:lnTo>
                    <a:lnTo>
                      <a:pt x="717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16"/>
              <p:cNvSpPr/>
              <p:nvPr/>
            </p:nvSpPr>
            <p:spPr>
              <a:xfrm>
                <a:off x="5417000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0" y="0"/>
                    </a:moveTo>
                    <a:lnTo>
                      <a:pt x="0" y="1432"/>
                    </a:lnTo>
                    <a:lnTo>
                      <a:pt x="1239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16"/>
              <p:cNvSpPr/>
              <p:nvPr/>
            </p:nvSpPr>
            <p:spPr>
              <a:xfrm>
                <a:off x="5458275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0" y="0"/>
                    </a:moveTo>
                    <a:lnTo>
                      <a:pt x="0" y="1432"/>
                    </a:lnTo>
                    <a:lnTo>
                      <a:pt x="1240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16"/>
              <p:cNvSpPr/>
              <p:nvPr/>
            </p:nvSpPr>
            <p:spPr>
              <a:xfrm>
                <a:off x="5499550" y="2895175"/>
                <a:ext cx="31050" cy="35825"/>
              </a:xfrm>
              <a:custGeom>
                <a:rect b="b" l="l" r="r" t="t"/>
                <a:pathLst>
                  <a:path extrusionOk="0" h="1433" w="1242">
                    <a:moveTo>
                      <a:pt x="1" y="0"/>
                    </a:moveTo>
                    <a:lnTo>
                      <a:pt x="1" y="1432"/>
                    </a:lnTo>
                    <a:lnTo>
                      <a:pt x="1241" y="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16"/>
              <p:cNvSpPr/>
              <p:nvPr/>
            </p:nvSpPr>
            <p:spPr>
              <a:xfrm>
                <a:off x="5540850" y="2895175"/>
                <a:ext cx="31025" cy="35825"/>
              </a:xfrm>
              <a:custGeom>
                <a:rect b="b" l="l" r="r" t="t"/>
                <a:pathLst>
                  <a:path extrusionOk="0" h="1433" w="1241">
                    <a:moveTo>
                      <a:pt x="0" y="0"/>
                    </a:moveTo>
                    <a:lnTo>
                      <a:pt x="0" y="1432"/>
                    </a:lnTo>
                    <a:lnTo>
                      <a:pt x="1241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16"/>
              <p:cNvSpPr/>
              <p:nvPr/>
            </p:nvSpPr>
            <p:spPr>
              <a:xfrm>
                <a:off x="5582150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1" y="0"/>
                    </a:moveTo>
                    <a:lnTo>
                      <a:pt x="1" y="1432"/>
                    </a:lnTo>
                    <a:lnTo>
                      <a:pt x="1240" y="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16"/>
              <p:cNvSpPr/>
              <p:nvPr/>
            </p:nvSpPr>
            <p:spPr>
              <a:xfrm>
                <a:off x="4983750" y="2754425"/>
                <a:ext cx="91900" cy="91875"/>
              </a:xfrm>
              <a:custGeom>
                <a:rect b="b" l="l" r="r" t="t"/>
                <a:pathLst>
                  <a:path extrusionOk="0" h="3675" w="3676">
                    <a:moveTo>
                      <a:pt x="1838" y="303"/>
                    </a:moveTo>
                    <a:cubicBezTo>
                      <a:pt x="2685" y="303"/>
                      <a:pt x="3374" y="990"/>
                      <a:pt x="3374" y="1838"/>
                    </a:cubicBezTo>
                    <a:cubicBezTo>
                      <a:pt x="3374" y="2685"/>
                      <a:pt x="2685" y="3375"/>
                      <a:pt x="1838" y="3375"/>
                    </a:cubicBezTo>
                    <a:cubicBezTo>
                      <a:pt x="992" y="3375"/>
                      <a:pt x="303" y="2685"/>
                      <a:pt x="303" y="1838"/>
                    </a:cubicBezTo>
                    <a:cubicBezTo>
                      <a:pt x="303" y="991"/>
                      <a:pt x="992" y="303"/>
                      <a:pt x="1838" y="303"/>
                    </a:cubicBezTo>
                    <a:close/>
                    <a:moveTo>
                      <a:pt x="1838" y="0"/>
                    </a:moveTo>
                    <a:cubicBezTo>
                      <a:pt x="825" y="0"/>
                      <a:pt x="1" y="825"/>
                      <a:pt x="1" y="1837"/>
                    </a:cubicBezTo>
                    <a:cubicBezTo>
                      <a:pt x="1" y="2851"/>
                      <a:pt x="826" y="3675"/>
                      <a:pt x="1838" y="3675"/>
                    </a:cubicBezTo>
                    <a:cubicBezTo>
                      <a:pt x="2853" y="3675"/>
                      <a:pt x="3675" y="2851"/>
                      <a:pt x="3675" y="1837"/>
                    </a:cubicBezTo>
                    <a:cubicBezTo>
                      <a:pt x="3675" y="823"/>
                      <a:pt x="2851" y="0"/>
                      <a:pt x="1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16"/>
              <p:cNvSpPr/>
              <p:nvPr/>
            </p:nvSpPr>
            <p:spPr>
              <a:xfrm>
                <a:off x="5118950" y="2774950"/>
                <a:ext cx="50850" cy="50850"/>
              </a:xfrm>
              <a:custGeom>
                <a:rect b="b" l="l" r="r" t="t"/>
                <a:pathLst>
                  <a:path extrusionOk="0" h="2034" w="2034">
                    <a:moveTo>
                      <a:pt x="1017" y="301"/>
                    </a:moveTo>
                    <a:cubicBezTo>
                      <a:pt x="1412" y="301"/>
                      <a:pt x="1732" y="622"/>
                      <a:pt x="1732" y="1016"/>
                    </a:cubicBezTo>
                    <a:cubicBezTo>
                      <a:pt x="1732" y="1410"/>
                      <a:pt x="1412" y="1731"/>
                      <a:pt x="1017" y="1731"/>
                    </a:cubicBezTo>
                    <a:cubicBezTo>
                      <a:pt x="623" y="1731"/>
                      <a:pt x="303" y="1410"/>
                      <a:pt x="303" y="1016"/>
                    </a:cubicBezTo>
                    <a:cubicBezTo>
                      <a:pt x="303" y="622"/>
                      <a:pt x="623" y="301"/>
                      <a:pt x="1017" y="301"/>
                    </a:cubicBezTo>
                    <a:close/>
                    <a:moveTo>
                      <a:pt x="1017" y="1"/>
                    </a:moveTo>
                    <a:cubicBezTo>
                      <a:pt x="457" y="1"/>
                      <a:pt x="0" y="457"/>
                      <a:pt x="0" y="1017"/>
                    </a:cubicBezTo>
                    <a:cubicBezTo>
                      <a:pt x="0" y="1577"/>
                      <a:pt x="457" y="2034"/>
                      <a:pt x="1017" y="2034"/>
                    </a:cubicBezTo>
                    <a:cubicBezTo>
                      <a:pt x="1577" y="2034"/>
                      <a:pt x="2033" y="1577"/>
                      <a:pt x="2033" y="1017"/>
                    </a:cubicBezTo>
                    <a:cubicBezTo>
                      <a:pt x="2033" y="456"/>
                      <a:pt x="1577" y="1"/>
                      <a:pt x="1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0" name="Google Shape;380;p16"/>
            <p:cNvGrpSpPr/>
            <p:nvPr/>
          </p:nvGrpSpPr>
          <p:grpSpPr>
            <a:xfrm flipH="1">
              <a:off x="7415125" y="4604000"/>
              <a:ext cx="1622200" cy="437575"/>
              <a:chOff x="3109550" y="3432375"/>
              <a:chExt cx="1622200" cy="437575"/>
            </a:xfrm>
          </p:grpSpPr>
          <p:sp>
            <p:nvSpPr>
              <p:cNvPr id="381" name="Google Shape;381;p16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6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6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6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6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6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16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16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16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3" name="Google Shape;393;p17"/>
          <p:cNvSpPr txBox="1"/>
          <p:nvPr>
            <p:ph idx="1" type="subTitle"/>
          </p:nvPr>
        </p:nvSpPr>
        <p:spPr>
          <a:xfrm>
            <a:off x="720000" y="1847318"/>
            <a:ext cx="2469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4" name="Google Shape;394;p17"/>
          <p:cNvSpPr txBox="1"/>
          <p:nvPr>
            <p:ph idx="2" type="subTitle"/>
          </p:nvPr>
        </p:nvSpPr>
        <p:spPr>
          <a:xfrm>
            <a:off x="3334906" y="1847300"/>
            <a:ext cx="2469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5" name="Google Shape;395;p17"/>
          <p:cNvSpPr txBox="1"/>
          <p:nvPr>
            <p:ph idx="3" type="subTitle"/>
          </p:nvPr>
        </p:nvSpPr>
        <p:spPr>
          <a:xfrm>
            <a:off x="720000" y="3407350"/>
            <a:ext cx="246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6" name="Google Shape;396;p17"/>
          <p:cNvSpPr txBox="1"/>
          <p:nvPr>
            <p:ph idx="4" type="subTitle"/>
          </p:nvPr>
        </p:nvSpPr>
        <p:spPr>
          <a:xfrm>
            <a:off x="3334910" y="3407346"/>
            <a:ext cx="246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7" name="Google Shape;397;p17"/>
          <p:cNvSpPr txBox="1"/>
          <p:nvPr>
            <p:ph idx="5" type="subTitle"/>
          </p:nvPr>
        </p:nvSpPr>
        <p:spPr>
          <a:xfrm>
            <a:off x="5954304" y="1847300"/>
            <a:ext cx="24696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8" name="Google Shape;398;p17"/>
          <p:cNvSpPr txBox="1"/>
          <p:nvPr>
            <p:ph idx="6" type="subTitle"/>
          </p:nvPr>
        </p:nvSpPr>
        <p:spPr>
          <a:xfrm>
            <a:off x="5954312" y="3407346"/>
            <a:ext cx="24696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9" name="Google Shape;399;p17"/>
          <p:cNvSpPr txBox="1"/>
          <p:nvPr>
            <p:ph idx="7" type="subTitle"/>
          </p:nvPr>
        </p:nvSpPr>
        <p:spPr>
          <a:xfrm>
            <a:off x="720000" y="1379200"/>
            <a:ext cx="24696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0" name="Google Shape;400;p17"/>
          <p:cNvSpPr txBox="1"/>
          <p:nvPr>
            <p:ph idx="8" type="subTitle"/>
          </p:nvPr>
        </p:nvSpPr>
        <p:spPr>
          <a:xfrm>
            <a:off x="3334906" y="1379200"/>
            <a:ext cx="24696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1" name="Google Shape;401;p17"/>
          <p:cNvSpPr txBox="1"/>
          <p:nvPr>
            <p:ph idx="9" type="subTitle"/>
          </p:nvPr>
        </p:nvSpPr>
        <p:spPr>
          <a:xfrm>
            <a:off x="5954304" y="1379200"/>
            <a:ext cx="24696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2" name="Google Shape;402;p17"/>
          <p:cNvSpPr txBox="1"/>
          <p:nvPr>
            <p:ph idx="13" type="subTitle"/>
          </p:nvPr>
        </p:nvSpPr>
        <p:spPr>
          <a:xfrm>
            <a:off x="720000" y="2936049"/>
            <a:ext cx="24696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3" name="Google Shape;403;p17"/>
          <p:cNvSpPr txBox="1"/>
          <p:nvPr>
            <p:ph idx="14" type="subTitle"/>
          </p:nvPr>
        </p:nvSpPr>
        <p:spPr>
          <a:xfrm>
            <a:off x="3334906" y="2936049"/>
            <a:ext cx="24696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4" name="Google Shape;404;p17"/>
          <p:cNvSpPr txBox="1"/>
          <p:nvPr>
            <p:ph idx="15" type="subTitle"/>
          </p:nvPr>
        </p:nvSpPr>
        <p:spPr>
          <a:xfrm>
            <a:off x="5954304" y="2936049"/>
            <a:ext cx="2469600" cy="47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05" name="Google Shape;405;p17"/>
          <p:cNvGrpSpPr/>
          <p:nvPr/>
        </p:nvGrpSpPr>
        <p:grpSpPr>
          <a:xfrm>
            <a:off x="43683" y="68227"/>
            <a:ext cx="9393841" cy="5003246"/>
            <a:chOff x="43683" y="68227"/>
            <a:chExt cx="9393841" cy="5003246"/>
          </a:xfrm>
        </p:grpSpPr>
        <p:grpSp>
          <p:nvGrpSpPr>
            <p:cNvPr id="406" name="Google Shape;406;p17"/>
            <p:cNvGrpSpPr/>
            <p:nvPr/>
          </p:nvGrpSpPr>
          <p:grpSpPr>
            <a:xfrm rot="-5400000">
              <a:off x="-1001234" y="3399718"/>
              <a:ext cx="2716671" cy="626838"/>
              <a:chOff x="1492450" y="1911750"/>
              <a:chExt cx="2360475" cy="544650"/>
            </a:xfrm>
          </p:grpSpPr>
          <p:sp>
            <p:nvSpPr>
              <p:cNvPr id="407" name="Google Shape;407;p17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17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17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17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17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17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17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17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17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17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17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17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17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17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17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17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17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17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17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17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17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17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17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0" name="Google Shape;430;p17"/>
            <p:cNvGrpSpPr/>
            <p:nvPr/>
          </p:nvGrpSpPr>
          <p:grpSpPr>
            <a:xfrm>
              <a:off x="7424013" y="68227"/>
              <a:ext cx="2013511" cy="471285"/>
              <a:chOff x="5000750" y="481775"/>
              <a:chExt cx="1329050" cy="311100"/>
            </a:xfrm>
          </p:grpSpPr>
          <p:sp>
            <p:nvSpPr>
              <p:cNvPr id="431" name="Google Shape;431;p17"/>
              <p:cNvSpPr/>
              <p:nvPr/>
            </p:nvSpPr>
            <p:spPr>
              <a:xfrm>
                <a:off x="5026400" y="621850"/>
                <a:ext cx="1303400" cy="147700"/>
              </a:xfrm>
              <a:custGeom>
                <a:rect b="b" l="l" r="r" t="t"/>
                <a:pathLst>
                  <a:path extrusionOk="0" h="5908" w="52136">
                    <a:moveTo>
                      <a:pt x="24815" y="0"/>
                    </a:moveTo>
                    <a:lnTo>
                      <a:pt x="19094" y="5721"/>
                    </a:lnTo>
                    <a:lnTo>
                      <a:pt x="1" y="5721"/>
                    </a:lnTo>
                    <a:lnTo>
                      <a:pt x="1" y="5908"/>
                    </a:lnTo>
                    <a:lnTo>
                      <a:pt x="19170" y="5908"/>
                    </a:lnTo>
                    <a:lnTo>
                      <a:pt x="24891" y="186"/>
                    </a:lnTo>
                    <a:lnTo>
                      <a:pt x="52136" y="186"/>
                    </a:lnTo>
                    <a:cubicBezTo>
                      <a:pt x="52090" y="135"/>
                      <a:pt x="52060" y="69"/>
                      <a:pt x="52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17"/>
              <p:cNvSpPr/>
              <p:nvPr/>
            </p:nvSpPr>
            <p:spPr>
              <a:xfrm>
                <a:off x="5161775" y="575150"/>
                <a:ext cx="1109150" cy="147725"/>
              </a:xfrm>
              <a:custGeom>
                <a:rect b="b" l="l" r="r" t="t"/>
                <a:pathLst>
                  <a:path extrusionOk="0" h="5909" w="44366">
                    <a:moveTo>
                      <a:pt x="19400" y="1"/>
                    </a:moveTo>
                    <a:lnTo>
                      <a:pt x="13679" y="5722"/>
                    </a:lnTo>
                    <a:lnTo>
                      <a:pt x="1" y="5722"/>
                    </a:lnTo>
                    <a:lnTo>
                      <a:pt x="1" y="5908"/>
                    </a:lnTo>
                    <a:lnTo>
                      <a:pt x="13756" y="5908"/>
                    </a:lnTo>
                    <a:lnTo>
                      <a:pt x="19477" y="188"/>
                    </a:lnTo>
                    <a:lnTo>
                      <a:pt x="44350" y="188"/>
                    </a:lnTo>
                    <a:cubicBezTo>
                      <a:pt x="44343" y="125"/>
                      <a:pt x="44349" y="62"/>
                      <a:pt x="4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17"/>
              <p:cNvSpPr/>
              <p:nvPr/>
            </p:nvSpPr>
            <p:spPr>
              <a:xfrm>
                <a:off x="5270725" y="528425"/>
                <a:ext cx="949350" cy="147725"/>
              </a:xfrm>
              <a:custGeom>
                <a:rect b="b" l="l" r="r" t="t"/>
                <a:pathLst>
                  <a:path extrusionOk="0" h="5909" w="37974">
                    <a:moveTo>
                      <a:pt x="15042" y="1"/>
                    </a:moveTo>
                    <a:lnTo>
                      <a:pt x="9321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9398" y="5908"/>
                    </a:lnTo>
                    <a:lnTo>
                      <a:pt x="15119" y="188"/>
                    </a:lnTo>
                    <a:lnTo>
                      <a:pt x="37974" y="188"/>
                    </a:lnTo>
                    <a:cubicBezTo>
                      <a:pt x="37954" y="128"/>
                      <a:pt x="37949" y="64"/>
                      <a:pt x="37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17"/>
              <p:cNvSpPr/>
              <p:nvPr/>
            </p:nvSpPr>
            <p:spPr>
              <a:xfrm>
                <a:off x="5360950" y="481775"/>
                <a:ext cx="831450" cy="147700"/>
              </a:xfrm>
              <a:custGeom>
                <a:rect b="b" l="l" r="r" t="t"/>
                <a:pathLst>
                  <a:path extrusionOk="0" h="5908" w="33258">
                    <a:moveTo>
                      <a:pt x="11433" y="0"/>
                    </a:moveTo>
                    <a:lnTo>
                      <a:pt x="5712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5789" y="5908"/>
                    </a:lnTo>
                    <a:lnTo>
                      <a:pt x="11510" y="186"/>
                    </a:lnTo>
                    <a:lnTo>
                      <a:pt x="33257" y="186"/>
                    </a:lnTo>
                    <a:cubicBezTo>
                      <a:pt x="33236" y="125"/>
                      <a:pt x="33228" y="61"/>
                      <a:pt x="33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17"/>
              <p:cNvSpPr/>
              <p:nvPr/>
            </p:nvSpPr>
            <p:spPr>
              <a:xfrm>
                <a:off x="5335300" y="60147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2055" y="1027"/>
                    </a:moveTo>
                    <a:cubicBezTo>
                      <a:pt x="2055" y="1594"/>
                      <a:pt x="1596" y="2055"/>
                      <a:pt x="1027" y="2055"/>
                    </a:cubicBezTo>
                    <a:cubicBezTo>
                      <a:pt x="460" y="2055"/>
                      <a:pt x="0" y="1594"/>
                      <a:pt x="0" y="1027"/>
                    </a:cubicBezTo>
                    <a:cubicBezTo>
                      <a:pt x="0" y="460"/>
                      <a:pt x="459" y="0"/>
                      <a:pt x="1027" y="0"/>
                    </a:cubicBezTo>
                    <a:cubicBezTo>
                      <a:pt x="1594" y="0"/>
                      <a:pt x="2055" y="461"/>
                      <a:pt x="2055" y="10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17"/>
              <p:cNvSpPr/>
              <p:nvPr/>
            </p:nvSpPr>
            <p:spPr>
              <a:xfrm>
                <a:off x="5245025" y="6481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5"/>
                      <a:pt x="1595" y="2055"/>
                      <a:pt x="1028" y="2055"/>
                    </a:cubicBezTo>
                    <a:cubicBezTo>
                      <a:pt x="459" y="2055"/>
                      <a:pt x="1" y="1594"/>
                      <a:pt x="1" y="1028"/>
                    </a:cubicBezTo>
                    <a:cubicBezTo>
                      <a:pt x="1" y="462"/>
                      <a:pt x="459" y="1"/>
                      <a:pt x="1028" y="1"/>
                    </a:cubicBezTo>
                    <a:cubicBezTo>
                      <a:pt x="1595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17"/>
              <p:cNvSpPr/>
              <p:nvPr/>
            </p:nvSpPr>
            <p:spPr>
              <a:xfrm>
                <a:off x="5134550" y="6948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4"/>
                      <a:pt x="1594" y="2055"/>
                      <a:pt x="1028" y="2055"/>
                    </a:cubicBezTo>
                    <a:cubicBezTo>
                      <a:pt x="461" y="2055"/>
                      <a:pt x="0" y="1594"/>
                      <a:pt x="0" y="1028"/>
                    </a:cubicBezTo>
                    <a:cubicBezTo>
                      <a:pt x="0" y="461"/>
                      <a:pt x="461" y="0"/>
                      <a:pt x="1028" y="0"/>
                    </a:cubicBezTo>
                    <a:cubicBezTo>
                      <a:pt x="1595" y="0"/>
                      <a:pt x="2055" y="461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17"/>
              <p:cNvSpPr/>
              <p:nvPr/>
            </p:nvSpPr>
            <p:spPr>
              <a:xfrm>
                <a:off x="5000750" y="74147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6"/>
                      <a:pt x="1596" y="2056"/>
                      <a:pt x="1028" y="2056"/>
                    </a:cubicBezTo>
                    <a:cubicBezTo>
                      <a:pt x="460" y="2056"/>
                      <a:pt x="0" y="1595"/>
                      <a:pt x="0" y="1028"/>
                    </a:cubicBezTo>
                    <a:cubicBezTo>
                      <a:pt x="0" y="462"/>
                      <a:pt x="460" y="1"/>
                      <a:pt x="1028" y="1"/>
                    </a:cubicBezTo>
                    <a:cubicBezTo>
                      <a:pt x="1596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18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flipH="1"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42" name="Google Shape;442;p18"/>
          <p:cNvGrpSpPr/>
          <p:nvPr/>
        </p:nvGrpSpPr>
        <p:grpSpPr>
          <a:xfrm>
            <a:off x="130659" y="309656"/>
            <a:ext cx="8900286" cy="4910068"/>
            <a:chOff x="130659" y="309656"/>
            <a:chExt cx="8900286" cy="4910068"/>
          </a:xfrm>
        </p:grpSpPr>
        <p:grpSp>
          <p:nvGrpSpPr>
            <p:cNvPr id="443" name="Google Shape;443;p18"/>
            <p:cNvGrpSpPr/>
            <p:nvPr/>
          </p:nvGrpSpPr>
          <p:grpSpPr>
            <a:xfrm>
              <a:off x="130659" y="309656"/>
              <a:ext cx="1165116" cy="459680"/>
              <a:chOff x="1442275" y="2891575"/>
              <a:chExt cx="1370725" cy="540800"/>
            </a:xfrm>
          </p:grpSpPr>
          <p:sp>
            <p:nvSpPr>
              <p:cNvPr id="444" name="Google Shape;444;p18"/>
              <p:cNvSpPr/>
              <p:nvPr/>
            </p:nvSpPr>
            <p:spPr>
              <a:xfrm>
                <a:off x="1494900" y="3227975"/>
                <a:ext cx="629300" cy="8500"/>
              </a:xfrm>
              <a:custGeom>
                <a:rect b="b" l="l" r="r" t="t"/>
                <a:pathLst>
                  <a:path extrusionOk="0" h="340" w="25172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3"/>
                      <a:pt x="76" y="340"/>
                      <a:pt x="170" y="340"/>
                    </a:cubicBezTo>
                    <a:lnTo>
                      <a:pt x="25003" y="340"/>
                    </a:lnTo>
                    <a:cubicBezTo>
                      <a:pt x="25097" y="340"/>
                      <a:pt x="25171" y="263"/>
                      <a:pt x="25171" y="170"/>
                    </a:cubicBezTo>
                    <a:cubicBezTo>
                      <a:pt x="25171" y="76"/>
                      <a:pt x="25095" y="0"/>
                      <a:pt x="250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18"/>
              <p:cNvSpPr/>
              <p:nvPr/>
            </p:nvSpPr>
            <p:spPr>
              <a:xfrm>
                <a:off x="2087875" y="3200175"/>
                <a:ext cx="64150" cy="64100"/>
              </a:xfrm>
              <a:custGeom>
                <a:rect b="b" l="l" r="r" t="t"/>
                <a:pathLst>
                  <a:path extrusionOk="0" h="2564" w="2566">
                    <a:moveTo>
                      <a:pt x="1284" y="0"/>
                    </a:moveTo>
                    <a:cubicBezTo>
                      <a:pt x="576" y="0"/>
                      <a:pt x="3" y="574"/>
                      <a:pt x="3" y="1282"/>
                    </a:cubicBezTo>
                    <a:cubicBezTo>
                      <a:pt x="1" y="1989"/>
                      <a:pt x="576" y="2564"/>
                      <a:pt x="1284" y="2564"/>
                    </a:cubicBezTo>
                    <a:cubicBezTo>
                      <a:pt x="1993" y="2564"/>
                      <a:pt x="2566" y="1990"/>
                      <a:pt x="2566" y="1282"/>
                    </a:cubicBezTo>
                    <a:cubicBezTo>
                      <a:pt x="2566" y="574"/>
                      <a:pt x="1993" y="0"/>
                      <a:pt x="12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18"/>
              <p:cNvSpPr/>
              <p:nvPr/>
            </p:nvSpPr>
            <p:spPr>
              <a:xfrm>
                <a:off x="2599250" y="2944225"/>
                <a:ext cx="185975" cy="8500"/>
              </a:xfrm>
              <a:custGeom>
                <a:rect b="b" l="l" r="r" t="t"/>
                <a:pathLst>
                  <a:path extrusionOk="0" h="340" w="7439">
                    <a:moveTo>
                      <a:pt x="171" y="1"/>
                    </a:moveTo>
                    <a:cubicBezTo>
                      <a:pt x="77" y="1"/>
                      <a:pt x="1" y="77"/>
                      <a:pt x="1" y="170"/>
                    </a:cubicBezTo>
                    <a:cubicBezTo>
                      <a:pt x="1" y="264"/>
                      <a:pt x="77" y="340"/>
                      <a:pt x="171" y="340"/>
                    </a:cubicBezTo>
                    <a:lnTo>
                      <a:pt x="7268" y="340"/>
                    </a:lnTo>
                    <a:cubicBezTo>
                      <a:pt x="7362" y="340"/>
                      <a:pt x="7439" y="264"/>
                      <a:pt x="7439" y="170"/>
                    </a:cubicBezTo>
                    <a:cubicBezTo>
                      <a:pt x="7439" y="77"/>
                      <a:pt x="7362" y="1"/>
                      <a:pt x="7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18"/>
              <p:cNvSpPr/>
              <p:nvPr/>
            </p:nvSpPr>
            <p:spPr>
              <a:xfrm>
                <a:off x="2748900" y="2916400"/>
                <a:ext cx="64100" cy="64075"/>
              </a:xfrm>
              <a:custGeom>
                <a:rect b="b" l="l" r="r" t="t"/>
                <a:pathLst>
                  <a:path extrusionOk="0" h="2563" w="2564">
                    <a:moveTo>
                      <a:pt x="1282" y="0"/>
                    </a:moveTo>
                    <a:cubicBezTo>
                      <a:pt x="574" y="0"/>
                      <a:pt x="0" y="573"/>
                      <a:pt x="0" y="1281"/>
                    </a:cubicBezTo>
                    <a:cubicBezTo>
                      <a:pt x="0" y="1990"/>
                      <a:pt x="574" y="2563"/>
                      <a:pt x="1282" y="2563"/>
                    </a:cubicBezTo>
                    <a:cubicBezTo>
                      <a:pt x="1990" y="2563"/>
                      <a:pt x="2564" y="1990"/>
                      <a:pt x="2564" y="1281"/>
                    </a:cubicBezTo>
                    <a:cubicBezTo>
                      <a:pt x="2564" y="573"/>
                      <a:pt x="1990" y="0"/>
                      <a:pt x="12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18"/>
              <p:cNvSpPr/>
              <p:nvPr/>
            </p:nvSpPr>
            <p:spPr>
              <a:xfrm>
                <a:off x="1737250" y="2944150"/>
                <a:ext cx="575300" cy="290800"/>
              </a:xfrm>
              <a:custGeom>
                <a:rect b="b" l="l" r="r" t="t"/>
                <a:pathLst>
                  <a:path extrusionOk="0" h="11632" w="23012">
                    <a:moveTo>
                      <a:pt x="11558" y="0"/>
                    </a:moveTo>
                    <a:cubicBezTo>
                      <a:pt x="11512" y="0"/>
                      <a:pt x="11470" y="20"/>
                      <a:pt x="11437" y="50"/>
                    </a:cubicBezTo>
                    <a:cubicBezTo>
                      <a:pt x="11437" y="50"/>
                      <a:pt x="8598" y="2885"/>
                      <a:pt x="5758" y="5719"/>
                    </a:cubicBezTo>
                    <a:cubicBezTo>
                      <a:pt x="1" y="11470"/>
                      <a:pt x="1" y="11470"/>
                      <a:pt x="50" y="11586"/>
                    </a:cubicBezTo>
                    <a:lnTo>
                      <a:pt x="213" y="11520"/>
                    </a:lnTo>
                    <a:lnTo>
                      <a:pt x="338" y="11632"/>
                    </a:lnTo>
                    <a:cubicBezTo>
                      <a:pt x="505" y="11444"/>
                      <a:pt x="7767" y="4196"/>
                      <a:pt x="11628" y="341"/>
                    </a:cubicBezTo>
                    <a:lnTo>
                      <a:pt x="22842" y="341"/>
                    </a:lnTo>
                    <a:cubicBezTo>
                      <a:pt x="22935" y="341"/>
                      <a:pt x="23011" y="265"/>
                      <a:pt x="23011" y="170"/>
                    </a:cubicBezTo>
                    <a:cubicBezTo>
                      <a:pt x="23011" y="76"/>
                      <a:pt x="22935" y="0"/>
                      <a:pt x="228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18"/>
              <p:cNvSpPr/>
              <p:nvPr/>
            </p:nvSpPr>
            <p:spPr>
              <a:xfrm>
                <a:off x="2291225" y="2931375"/>
                <a:ext cx="73900" cy="34125"/>
              </a:xfrm>
              <a:custGeom>
                <a:rect b="b" l="l" r="r" t="t"/>
                <a:pathLst>
                  <a:path extrusionOk="0" h="1365" w="2956">
                    <a:moveTo>
                      <a:pt x="683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3" y="1365"/>
                    </a:cubicBezTo>
                    <a:lnTo>
                      <a:pt x="2274" y="1365"/>
                    </a:lnTo>
                    <a:cubicBezTo>
                      <a:pt x="2650" y="1365"/>
                      <a:pt x="2955" y="1060"/>
                      <a:pt x="2956" y="683"/>
                    </a:cubicBezTo>
                    <a:cubicBezTo>
                      <a:pt x="2956" y="306"/>
                      <a:pt x="2650" y="0"/>
                      <a:pt x="2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18"/>
              <p:cNvSpPr/>
              <p:nvPr/>
            </p:nvSpPr>
            <p:spPr>
              <a:xfrm>
                <a:off x="2406000" y="2931375"/>
                <a:ext cx="99775" cy="34125"/>
              </a:xfrm>
              <a:custGeom>
                <a:rect b="b" l="l" r="r" t="t"/>
                <a:pathLst>
                  <a:path extrusionOk="0" h="1365" w="3991">
                    <a:moveTo>
                      <a:pt x="684" y="0"/>
                    </a:moveTo>
                    <a:cubicBezTo>
                      <a:pt x="308" y="0"/>
                      <a:pt x="1" y="306"/>
                      <a:pt x="1" y="683"/>
                    </a:cubicBezTo>
                    <a:cubicBezTo>
                      <a:pt x="1" y="1059"/>
                      <a:pt x="308" y="1365"/>
                      <a:pt x="684" y="1365"/>
                    </a:cubicBezTo>
                    <a:lnTo>
                      <a:pt x="3309" y="1365"/>
                    </a:lnTo>
                    <a:cubicBezTo>
                      <a:pt x="3685" y="1365"/>
                      <a:pt x="3991" y="1060"/>
                      <a:pt x="3991" y="683"/>
                    </a:cubicBezTo>
                    <a:cubicBezTo>
                      <a:pt x="3991" y="306"/>
                      <a:pt x="3685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18"/>
              <p:cNvSpPr/>
              <p:nvPr/>
            </p:nvSpPr>
            <p:spPr>
              <a:xfrm>
                <a:off x="2546650" y="2931375"/>
                <a:ext cx="73925" cy="34125"/>
              </a:xfrm>
              <a:custGeom>
                <a:rect b="b" l="l" r="r" t="t"/>
                <a:pathLst>
                  <a:path extrusionOk="0" h="1365" w="2957">
                    <a:moveTo>
                      <a:pt x="684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4" y="1365"/>
                    </a:cubicBezTo>
                    <a:lnTo>
                      <a:pt x="2275" y="1365"/>
                    </a:lnTo>
                    <a:cubicBezTo>
                      <a:pt x="2651" y="1365"/>
                      <a:pt x="2957" y="1060"/>
                      <a:pt x="2957" y="683"/>
                    </a:cubicBezTo>
                    <a:cubicBezTo>
                      <a:pt x="2957" y="306"/>
                      <a:pt x="2651" y="0"/>
                      <a:pt x="2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18"/>
              <p:cNvSpPr/>
              <p:nvPr/>
            </p:nvSpPr>
            <p:spPr>
              <a:xfrm>
                <a:off x="1906550" y="3227925"/>
                <a:ext cx="563675" cy="151925"/>
              </a:xfrm>
              <a:custGeom>
                <a:rect b="b" l="l" r="r" t="t"/>
                <a:pathLst>
                  <a:path extrusionOk="0" h="6077" w="22547">
                    <a:moveTo>
                      <a:pt x="187" y="0"/>
                    </a:moveTo>
                    <a:cubicBezTo>
                      <a:pt x="144" y="0"/>
                      <a:pt x="100" y="17"/>
                      <a:pt x="67" y="50"/>
                    </a:cubicBezTo>
                    <a:cubicBezTo>
                      <a:pt x="1" y="118"/>
                      <a:pt x="1" y="225"/>
                      <a:pt x="67" y="292"/>
                    </a:cubicBezTo>
                    <a:lnTo>
                      <a:pt x="5802" y="6026"/>
                    </a:lnTo>
                    <a:cubicBezTo>
                      <a:pt x="5834" y="6059"/>
                      <a:pt x="5878" y="6076"/>
                      <a:pt x="5922" y="6076"/>
                    </a:cubicBezTo>
                    <a:lnTo>
                      <a:pt x="22376" y="6076"/>
                    </a:lnTo>
                    <a:cubicBezTo>
                      <a:pt x="22471" y="6076"/>
                      <a:pt x="22547" y="5999"/>
                      <a:pt x="22545" y="5904"/>
                    </a:cubicBezTo>
                    <a:cubicBezTo>
                      <a:pt x="22545" y="5811"/>
                      <a:pt x="22469" y="5735"/>
                      <a:pt x="22375" y="5735"/>
                    </a:cubicBezTo>
                    <a:lnTo>
                      <a:pt x="5992" y="5735"/>
                    </a:lnTo>
                    <a:lnTo>
                      <a:pt x="307" y="50"/>
                    </a:lnTo>
                    <a:cubicBezTo>
                      <a:pt x="274" y="17"/>
                      <a:pt x="230" y="0"/>
                      <a:pt x="1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18"/>
              <p:cNvSpPr/>
              <p:nvPr/>
            </p:nvSpPr>
            <p:spPr>
              <a:xfrm>
                <a:off x="2433925" y="3343500"/>
                <a:ext cx="64075" cy="64100"/>
              </a:xfrm>
              <a:custGeom>
                <a:rect b="b" l="l" r="r" t="t"/>
                <a:pathLst>
                  <a:path extrusionOk="0" h="2564" w="2563">
                    <a:moveTo>
                      <a:pt x="1281" y="1"/>
                    </a:moveTo>
                    <a:cubicBezTo>
                      <a:pt x="573" y="1"/>
                      <a:pt x="0" y="574"/>
                      <a:pt x="0" y="1283"/>
                    </a:cubicBezTo>
                    <a:cubicBezTo>
                      <a:pt x="0" y="1990"/>
                      <a:pt x="573" y="2563"/>
                      <a:pt x="1281" y="2563"/>
                    </a:cubicBezTo>
                    <a:cubicBezTo>
                      <a:pt x="1990" y="2563"/>
                      <a:pt x="2563" y="1990"/>
                      <a:pt x="2563" y="1283"/>
                    </a:cubicBezTo>
                    <a:cubicBezTo>
                      <a:pt x="2563" y="574"/>
                      <a:pt x="1990" y="1"/>
                      <a:pt x="1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18"/>
              <p:cNvSpPr/>
              <p:nvPr/>
            </p:nvSpPr>
            <p:spPr>
              <a:xfrm>
                <a:off x="1969350" y="2891575"/>
                <a:ext cx="113700" cy="113725"/>
              </a:xfrm>
              <a:custGeom>
                <a:rect b="b" l="l" r="r" t="t"/>
                <a:pathLst>
                  <a:path extrusionOk="0" h="4549" w="4548">
                    <a:moveTo>
                      <a:pt x="2274" y="1"/>
                    </a:moveTo>
                    <a:cubicBezTo>
                      <a:pt x="1019" y="1"/>
                      <a:pt x="1" y="1019"/>
                      <a:pt x="1" y="2274"/>
                    </a:cubicBezTo>
                    <a:cubicBezTo>
                      <a:pt x="1" y="3530"/>
                      <a:pt x="1019" y="4548"/>
                      <a:pt x="2274" y="4548"/>
                    </a:cubicBezTo>
                    <a:cubicBezTo>
                      <a:pt x="3530" y="4548"/>
                      <a:pt x="4547" y="3530"/>
                      <a:pt x="4547" y="2274"/>
                    </a:cubicBezTo>
                    <a:cubicBezTo>
                      <a:pt x="4547" y="1019"/>
                      <a:pt x="3530" y="1"/>
                      <a:pt x="2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18"/>
              <p:cNvSpPr/>
              <p:nvPr/>
            </p:nvSpPr>
            <p:spPr>
              <a:xfrm>
                <a:off x="1442275" y="3175350"/>
                <a:ext cx="113725" cy="113725"/>
              </a:xfrm>
              <a:custGeom>
                <a:rect b="b" l="l" r="r" t="t"/>
                <a:pathLst>
                  <a:path extrusionOk="0" h="4549" w="4549">
                    <a:moveTo>
                      <a:pt x="2275" y="1"/>
                    </a:moveTo>
                    <a:cubicBezTo>
                      <a:pt x="1020" y="1"/>
                      <a:pt x="1" y="1019"/>
                      <a:pt x="1" y="2275"/>
                    </a:cubicBezTo>
                    <a:cubicBezTo>
                      <a:pt x="1" y="3531"/>
                      <a:pt x="1020" y="4548"/>
                      <a:pt x="2275" y="4548"/>
                    </a:cubicBezTo>
                    <a:cubicBezTo>
                      <a:pt x="3531" y="4548"/>
                      <a:pt x="4549" y="3531"/>
                      <a:pt x="4549" y="2275"/>
                    </a:cubicBezTo>
                    <a:cubicBezTo>
                      <a:pt x="4549" y="1019"/>
                      <a:pt x="3531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18"/>
              <p:cNvSpPr/>
              <p:nvPr/>
            </p:nvSpPr>
            <p:spPr>
              <a:xfrm>
                <a:off x="1992225" y="3318725"/>
                <a:ext cx="124775" cy="113650"/>
              </a:xfrm>
              <a:custGeom>
                <a:rect b="b" l="l" r="r" t="t"/>
                <a:pathLst>
                  <a:path extrusionOk="0" h="4546" w="4991">
                    <a:moveTo>
                      <a:pt x="2496" y="0"/>
                    </a:moveTo>
                    <a:cubicBezTo>
                      <a:pt x="1914" y="0"/>
                      <a:pt x="1332" y="222"/>
                      <a:pt x="888" y="666"/>
                    </a:cubicBezTo>
                    <a:cubicBezTo>
                      <a:pt x="0" y="1553"/>
                      <a:pt x="0" y="2993"/>
                      <a:pt x="888" y="3880"/>
                    </a:cubicBezTo>
                    <a:cubicBezTo>
                      <a:pt x="1332" y="4324"/>
                      <a:pt x="1914" y="4546"/>
                      <a:pt x="2496" y="4546"/>
                    </a:cubicBezTo>
                    <a:cubicBezTo>
                      <a:pt x="3078" y="4546"/>
                      <a:pt x="3660" y="4324"/>
                      <a:pt x="4103" y="3880"/>
                    </a:cubicBezTo>
                    <a:cubicBezTo>
                      <a:pt x="4990" y="2993"/>
                      <a:pt x="4990" y="1554"/>
                      <a:pt x="4103" y="666"/>
                    </a:cubicBezTo>
                    <a:cubicBezTo>
                      <a:pt x="3660" y="222"/>
                      <a:pt x="3078" y="0"/>
                      <a:pt x="24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18"/>
              <p:cNvSpPr/>
              <p:nvPr/>
            </p:nvSpPr>
            <p:spPr>
              <a:xfrm>
                <a:off x="1685600" y="3175350"/>
                <a:ext cx="113675" cy="113725"/>
              </a:xfrm>
              <a:custGeom>
                <a:rect b="b" l="l" r="r" t="t"/>
                <a:pathLst>
                  <a:path extrusionOk="0" h="4549" w="4547">
                    <a:moveTo>
                      <a:pt x="2273" y="1"/>
                    </a:moveTo>
                    <a:cubicBezTo>
                      <a:pt x="1018" y="1"/>
                      <a:pt x="0" y="1019"/>
                      <a:pt x="0" y="2275"/>
                    </a:cubicBezTo>
                    <a:cubicBezTo>
                      <a:pt x="0" y="3531"/>
                      <a:pt x="1018" y="4548"/>
                      <a:pt x="2273" y="4548"/>
                    </a:cubicBezTo>
                    <a:cubicBezTo>
                      <a:pt x="3529" y="4548"/>
                      <a:pt x="4547" y="3531"/>
                      <a:pt x="4547" y="2275"/>
                    </a:cubicBezTo>
                    <a:cubicBezTo>
                      <a:pt x="4547" y="1019"/>
                      <a:pt x="3529" y="1"/>
                      <a:pt x="2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8" name="Google Shape;458;p18"/>
            <p:cNvGrpSpPr/>
            <p:nvPr/>
          </p:nvGrpSpPr>
          <p:grpSpPr>
            <a:xfrm rot="-5400000">
              <a:off x="7589864" y="3778642"/>
              <a:ext cx="2454188" cy="427974"/>
              <a:chOff x="4249200" y="1851850"/>
              <a:chExt cx="2083175" cy="363275"/>
            </a:xfrm>
          </p:grpSpPr>
          <p:sp>
            <p:nvSpPr>
              <p:cNvPr id="459" name="Google Shape;459;p18"/>
              <p:cNvSpPr/>
              <p:nvPr/>
            </p:nvSpPr>
            <p:spPr>
              <a:xfrm>
                <a:off x="4308925" y="2086325"/>
                <a:ext cx="1707600" cy="128800"/>
              </a:xfrm>
              <a:custGeom>
                <a:rect b="b" l="l" r="r" t="t"/>
                <a:pathLst>
                  <a:path extrusionOk="0" h="5152" w="68304">
                    <a:moveTo>
                      <a:pt x="32499" y="1"/>
                    </a:moveTo>
                    <a:lnTo>
                      <a:pt x="27650" y="4851"/>
                    </a:lnTo>
                    <a:lnTo>
                      <a:pt x="0" y="4851"/>
                    </a:lnTo>
                    <a:lnTo>
                      <a:pt x="0" y="5152"/>
                    </a:lnTo>
                    <a:lnTo>
                      <a:pt x="27775" y="5152"/>
                    </a:lnTo>
                    <a:lnTo>
                      <a:pt x="32624" y="302"/>
                    </a:lnTo>
                    <a:lnTo>
                      <a:pt x="68303" y="302"/>
                    </a:lnTo>
                    <a:lnTo>
                      <a:pt x="683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18"/>
              <p:cNvSpPr/>
              <p:nvPr/>
            </p:nvSpPr>
            <p:spPr>
              <a:xfrm>
                <a:off x="4249200" y="1888950"/>
                <a:ext cx="1901425" cy="255925"/>
              </a:xfrm>
              <a:custGeom>
                <a:rect b="b" l="l" r="r" t="t"/>
                <a:pathLst>
                  <a:path extrusionOk="0" h="10237" w="76057">
                    <a:moveTo>
                      <a:pt x="56808" y="0"/>
                    </a:moveTo>
                    <a:lnTo>
                      <a:pt x="46873" y="9935"/>
                    </a:lnTo>
                    <a:lnTo>
                      <a:pt x="27055" y="9935"/>
                    </a:lnTo>
                    <a:lnTo>
                      <a:pt x="22244" y="5124"/>
                    </a:lnTo>
                    <a:lnTo>
                      <a:pt x="1" y="5124"/>
                    </a:lnTo>
                    <a:lnTo>
                      <a:pt x="1" y="5425"/>
                    </a:lnTo>
                    <a:lnTo>
                      <a:pt x="22119" y="5425"/>
                    </a:lnTo>
                    <a:lnTo>
                      <a:pt x="26930" y="10237"/>
                    </a:lnTo>
                    <a:lnTo>
                      <a:pt x="46998" y="10237"/>
                    </a:lnTo>
                    <a:lnTo>
                      <a:pt x="56933" y="301"/>
                    </a:lnTo>
                    <a:lnTo>
                      <a:pt x="76056" y="301"/>
                    </a:lnTo>
                    <a:lnTo>
                      <a:pt x="760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18"/>
              <p:cNvSpPr/>
              <p:nvPr/>
            </p:nvSpPr>
            <p:spPr>
              <a:xfrm>
                <a:off x="5884550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0" y="0"/>
                    </a:moveTo>
                    <a:lnTo>
                      <a:pt x="0" y="3270"/>
                    </a:lnTo>
                    <a:lnTo>
                      <a:pt x="2832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18"/>
              <p:cNvSpPr/>
              <p:nvPr/>
            </p:nvSpPr>
            <p:spPr>
              <a:xfrm>
                <a:off x="5978825" y="1851850"/>
                <a:ext cx="70775" cy="81775"/>
              </a:xfrm>
              <a:custGeom>
                <a:rect b="b" l="l" r="r" t="t"/>
                <a:pathLst>
                  <a:path extrusionOk="0" h="3271" w="2831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18"/>
              <p:cNvSpPr/>
              <p:nvPr/>
            </p:nvSpPr>
            <p:spPr>
              <a:xfrm>
                <a:off x="6073075" y="1851850"/>
                <a:ext cx="70800" cy="81775"/>
              </a:xfrm>
              <a:custGeom>
                <a:rect b="b" l="l" r="r" t="t"/>
                <a:pathLst>
                  <a:path extrusionOk="0" h="3271" w="2832">
                    <a:moveTo>
                      <a:pt x="1" y="0"/>
                    </a:moveTo>
                    <a:lnTo>
                      <a:pt x="1" y="3270"/>
                    </a:lnTo>
                    <a:lnTo>
                      <a:pt x="2832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18"/>
              <p:cNvSpPr/>
              <p:nvPr/>
            </p:nvSpPr>
            <p:spPr>
              <a:xfrm>
                <a:off x="6167325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1" y="0"/>
                    </a:moveTo>
                    <a:lnTo>
                      <a:pt x="1" y="3270"/>
                    </a:lnTo>
                    <a:lnTo>
                      <a:pt x="2833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18"/>
              <p:cNvSpPr/>
              <p:nvPr/>
            </p:nvSpPr>
            <p:spPr>
              <a:xfrm>
                <a:off x="6261625" y="1851850"/>
                <a:ext cx="70750" cy="81775"/>
              </a:xfrm>
              <a:custGeom>
                <a:rect b="b" l="l" r="r" t="t"/>
                <a:pathLst>
                  <a:path extrusionOk="0" h="3271" w="2830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19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flipH="1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69" name="Google Shape;469;p19"/>
          <p:cNvGrpSpPr/>
          <p:nvPr/>
        </p:nvGrpSpPr>
        <p:grpSpPr>
          <a:xfrm rot="5400000">
            <a:off x="7605912" y="1048130"/>
            <a:ext cx="2383645" cy="287406"/>
            <a:chOff x="4285100" y="1725050"/>
            <a:chExt cx="1548425" cy="186700"/>
          </a:xfrm>
        </p:grpSpPr>
        <p:sp>
          <p:nvSpPr>
            <p:cNvPr id="470" name="Google Shape;470;p19"/>
            <p:cNvSpPr/>
            <p:nvPr/>
          </p:nvSpPr>
          <p:spPr>
            <a:xfrm>
              <a:off x="4285100" y="1725050"/>
              <a:ext cx="1548425" cy="186700"/>
            </a:xfrm>
            <a:custGeom>
              <a:rect b="b" l="l" r="r" t="t"/>
              <a:pathLst>
                <a:path extrusionOk="0" h="7468" w="61937">
                  <a:moveTo>
                    <a:pt x="38840" y="1"/>
                  </a:moveTo>
                  <a:lnTo>
                    <a:pt x="31676" y="7165"/>
                  </a:lnTo>
                  <a:lnTo>
                    <a:pt x="1" y="7165"/>
                  </a:lnTo>
                  <a:lnTo>
                    <a:pt x="1" y="7467"/>
                  </a:lnTo>
                  <a:lnTo>
                    <a:pt x="31800" y="7467"/>
                  </a:lnTo>
                  <a:lnTo>
                    <a:pt x="38965" y="303"/>
                  </a:lnTo>
                  <a:lnTo>
                    <a:pt x="61936" y="303"/>
                  </a:lnTo>
                  <a:lnTo>
                    <a:pt x="6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4765500" y="1743500"/>
              <a:ext cx="84325" cy="84350"/>
            </a:xfrm>
            <a:custGeom>
              <a:rect b="b" l="l" r="r" t="t"/>
              <a:pathLst>
                <a:path extrusionOk="0" h="3374" w="3373">
                  <a:moveTo>
                    <a:pt x="1686" y="1"/>
                  </a:moveTo>
                  <a:cubicBezTo>
                    <a:pt x="756" y="1"/>
                    <a:pt x="0" y="755"/>
                    <a:pt x="0" y="1687"/>
                  </a:cubicBezTo>
                  <a:cubicBezTo>
                    <a:pt x="0" y="2619"/>
                    <a:pt x="756" y="3373"/>
                    <a:pt x="1686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1"/>
                    <a:pt x="1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4896900" y="1760250"/>
              <a:ext cx="50850" cy="50850"/>
            </a:xfrm>
            <a:custGeom>
              <a:rect b="b" l="l" r="r" t="t"/>
              <a:pathLst>
                <a:path extrusionOk="0" h="2034" w="2034">
                  <a:moveTo>
                    <a:pt x="1017" y="303"/>
                  </a:moveTo>
                  <a:cubicBezTo>
                    <a:pt x="1412" y="303"/>
                    <a:pt x="1732" y="623"/>
                    <a:pt x="1732" y="1017"/>
                  </a:cubicBezTo>
                  <a:cubicBezTo>
                    <a:pt x="1732" y="1412"/>
                    <a:pt x="1412" y="1732"/>
                    <a:pt x="1017" y="1732"/>
                  </a:cubicBezTo>
                  <a:cubicBezTo>
                    <a:pt x="623" y="1732"/>
                    <a:pt x="303" y="1412"/>
                    <a:pt x="303" y="1017"/>
                  </a:cubicBezTo>
                  <a:cubicBezTo>
                    <a:pt x="303" y="623"/>
                    <a:pt x="623" y="303"/>
                    <a:pt x="1017" y="303"/>
                  </a:cubicBezTo>
                  <a:close/>
                  <a:moveTo>
                    <a:pt x="1017" y="0"/>
                  </a:moveTo>
                  <a:cubicBezTo>
                    <a:pt x="457" y="0"/>
                    <a:pt x="0" y="456"/>
                    <a:pt x="0" y="1017"/>
                  </a:cubicBezTo>
                  <a:cubicBezTo>
                    <a:pt x="0" y="1578"/>
                    <a:pt x="457" y="2033"/>
                    <a:pt x="1017" y="2033"/>
                  </a:cubicBezTo>
                  <a:cubicBezTo>
                    <a:pt x="1577" y="2033"/>
                    <a:pt x="2033" y="1577"/>
                    <a:pt x="2033" y="1017"/>
                  </a:cubicBezTo>
                  <a:cubicBezTo>
                    <a:pt x="2033" y="457"/>
                    <a:pt x="1577" y="0"/>
                    <a:pt x="1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4985075" y="1764025"/>
              <a:ext cx="43275" cy="43300"/>
            </a:xfrm>
            <a:custGeom>
              <a:rect b="b" l="l" r="r" t="t"/>
              <a:pathLst>
                <a:path extrusionOk="0" h="1732" w="1731">
                  <a:moveTo>
                    <a:pt x="866" y="1"/>
                  </a:moveTo>
                  <a:cubicBezTo>
                    <a:pt x="387" y="1"/>
                    <a:pt x="0" y="388"/>
                    <a:pt x="0" y="866"/>
                  </a:cubicBezTo>
                  <a:cubicBezTo>
                    <a:pt x="0" y="1344"/>
                    <a:pt x="387" y="1731"/>
                    <a:pt x="866" y="1731"/>
                  </a:cubicBezTo>
                  <a:cubicBezTo>
                    <a:pt x="1344" y="1731"/>
                    <a:pt x="1731" y="1344"/>
                    <a:pt x="1731" y="866"/>
                  </a:cubicBezTo>
                  <a:cubicBezTo>
                    <a:pt x="1731" y="388"/>
                    <a:pt x="1343" y="1"/>
                    <a:pt x="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5069400" y="17640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7" y="1"/>
                  </a:moveTo>
                  <a:cubicBezTo>
                    <a:pt x="389" y="1"/>
                    <a:pt x="1" y="388"/>
                    <a:pt x="1" y="866"/>
                  </a:cubicBezTo>
                  <a:cubicBezTo>
                    <a:pt x="1" y="1344"/>
                    <a:pt x="389" y="1731"/>
                    <a:pt x="867" y="1731"/>
                  </a:cubicBezTo>
                  <a:cubicBezTo>
                    <a:pt x="1345" y="1731"/>
                    <a:pt x="1732" y="1344"/>
                    <a:pt x="1732" y="866"/>
                  </a:cubicBezTo>
                  <a:cubicBezTo>
                    <a:pt x="1732" y="388"/>
                    <a:pt x="1345" y="1"/>
                    <a:pt x="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19"/>
          <p:cNvGrpSpPr/>
          <p:nvPr/>
        </p:nvGrpSpPr>
        <p:grpSpPr>
          <a:xfrm>
            <a:off x="130125" y="4604000"/>
            <a:ext cx="1622200" cy="437575"/>
            <a:chOff x="3109550" y="3432375"/>
            <a:chExt cx="1622200" cy="437575"/>
          </a:xfrm>
        </p:grpSpPr>
        <p:sp>
          <p:nvSpPr>
            <p:cNvPr id="476" name="Google Shape;476;p19"/>
            <p:cNvSpPr/>
            <p:nvPr/>
          </p:nvSpPr>
          <p:spPr>
            <a:xfrm>
              <a:off x="3980725" y="3817350"/>
              <a:ext cx="727150" cy="7350"/>
            </a:xfrm>
            <a:custGeom>
              <a:rect b="b" l="l" r="r" t="t"/>
              <a:pathLst>
                <a:path extrusionOk="0" h="294" w="29086">
                  <a:moveTo>
                    <a:pt x="148" y="0"/>
                  </a:moveTo>
                  <a:cubicBezTo>
                    <a:pt x="66" y="0"/>
                    <a:pt x="1" y="65"/>
                    <a:pt x="1" y="147"/>
                  </a:cubicBezTo>
                  <a:cubicBezTo>
                    <a:pt x="1" y="228"/>
                    <a:pt x="66" y="294"/>
                    <a:pt x="148" y="294"/>
                  </a:cubicBezTo>
                  <a:lnTo>
                    <a:pt x="28937" y="294"/>
                  </a:lnTo>
                  <a:cubicBezTo>
                    <a:pt x="29019" y="294"/>
                    <a:pt x="29084" y="226"/>
                    <a:pt x="29085" y="147"/>
                  </a:cubicBezTo>
                  <a:cubicBezTo>
                    <a:pt x="29085" y="65"/>
                    <a:pt x="29020" y="0"/>
                    <a:pt x="28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9"/>
            <p:cNvSpPr/>
            <p:nvPr/>
          </p:nvSpPr>
          <p:spPr>
            <a:xfrm>
              <a:off x="4676550" y="3793425"/>
              <a:ext cx="55200" cy="55200"/>
            </a:xfrm>
            <a:custGeom>
              <a:rect b="b" l="l" r="r" t="t"/>
              <a:pathLst>
                <a:path extrusionOk="0" h="2208" w="2208">
                  <a:moveTo>
                    <a:pt x="1104" y="0"/>
                  </a:moveTo>
                  <a:cubicBezTo>
                    <a:pt x="495" y="0"/>
                    <a:pt x="1" y="494"/>
                    <a:pt x="1" y="1104"/>
                  </a:cubicBezTo>
                  <a:cubicBezTo>
                    <a:pt x="1" y="1713"/>
                    <a:pt x="495" y="2207"/>
                    <a:pt x="1104" y="2207"/>
                  </a:cubicBezTo>
                  <a:cubicBezTo>
                    <a:pt x="1713" y="2207"/>
                    <a:pt x="2208" y="1713"/>
                    <a:pt x="2208" y="1104"/>
                  </a:cubicBezTo>
                  <a:cubicBezTo>
                    <a:pt x="2208" y="494"/>
                    <a:pt x="1713" y="0"/>
                    <a:pt x="1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9"/>
            <p:cNvSpPr/>
            <p:nvPr/>
          </p:nvSpPr>
          <p:spPr>
            <a:xfrm>
              <a:off x="3154450" y="3477650"/>
              <a:ext cx="347750" cy="347050"/>
            </a:xfrm>
            <a:custGeom>
              <a:rect b="b" l="l" r="r" t="t"/>
              <a:pathLst>
                <a:path extrusionOk="0" h="13882" w="13910">
                  <a:moveTo>
                    <a:pt x="162" y="0"/>
                  </a:moveTo>
                  <a:cubicBezTo>
                    <a:pt x="124" y="0"/>
                    <a:pt x="86" y="15"/>
                    <a:pt x="57" y="43"/>
                  </a:cubicBezTo>
                  <a:cubicBezTo>
                    <a:pt x="1" y="100"/>
                    <a:pt x="1" y="193"/>
                    <a:pt x="57" y="251"/>
                  </a:cubicBezTo>
                  <a:lnTo>
                    <a:pt x="13645" y="13838"/>
                  </a:lnTo>
                  <a:cubicBezTo>
                    <a:pt x="13674" y="13866"/>
                    <a:pt x="13711" y="13882"/>
                    <a:pt x="13749" y="13882"/>
                  </a:cubicBezTo>
                  <a:cubicBezTo>
                    <a:pt x="13787" y="13882"/>
                    <a:pt x="13824" y="13866"/>
                    <a:pt x="13852" y="13838"/>
                  </a:cubicBezTo>
                  <a:cubicBezTo>
                    <a:pt x="13910" y="13781"/>
                    <a:pt x="13910" y="13687"/>
                    <a:pt x="13852" y="13629"/>
                  </a:cubicBezTo>
                  <a:lnTo>
                    <a:pt x="266" y="43"/>
                  </a:lnTo>
                  <a:cubicBezTo>
                    <a:pt x="237" y="15"/>
                    <a:pt x="199" y="0"/>
                    <a:pt x="1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9"/>
            <p:cNvSpPr/>
            <p:nvPr/>
          </p:nvSpPr>
          <p:spPr>
            <a:xfrm>
              <a:off x="3483475" y="3806300"/>
              <a:ext cx="63625" cy="29400"/>
            </a:xfrm>
            <a:custGeom>
              <a:rect b="b" l="l" r="r" t="t"/>
              <a:pathLst>
                <a:path extrusionOk="0" h="1176" w="2545">
                  <a:moveTo>
                    <a:pt x="588" y="1"/>
                  </a:moveTo>
                  <a:cubicBezTo>
                    <a:pt x="263" y="1"/>
                    <a:pt x="1" y="264"/>
                    <a:pt x="1" y="589"/>
                  </a:cubicBezTo>
                  <a:cubicBezTo>
                    <a:pt x="1" y="913"/>
                    <a:pt x="263" y="1176"/>
                    <a:pt x="588" y="1176"/>
                  </a:cubicBezTo>
                  <a:lnTo>
                    <a:pt x="1957" y="1176"/>
                  </a:lnTo>
                  <a:cubicBezTo>
                    <a:pt x="2283" y="1176"/>
                    <a:pt x="2545" y="913"/>
                    <a:pt x="2545" y="589"/>
                  </a:cubicBezTo>
                  <a:cubicBezTo>
                    <a:pt x="2545" y="264"/>
                    <a:pt x="2283" y="1"/>
                    <a:pt x="1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9"/>
            <p:cNvSpPr/>
            <p:nvPr/>
          </p:nvSpPr>
          <p:spPr>
            <a:xfrm>
              <a:off x="3605675" y="3806300"/>
              <a:ext cx="271225" cy="29400"/>
            </a:xfrm>
            <a:custGeom>
              <a:rect b="b" l="l" r="r" t="t"/>
              <a:pathLst>
                <a:path extrusionOk="0" h="1176" w="10849">
                  <a:moveTo>
                    <a:pt x="587" y="1"/>
                  </a:moveTo>
                  <a:cubicBezTo>
                    <a:pt x="264" y="1"/>
                    <a:pt x="0" y="264"/>
                    <a:pt x="0" y="589"/>
                  </a:cubicBezTo>
                  <a:cubicBezTo>
                    <a:pt x="0" y="913"/>
                    <a:pt x="264" y="1176"/>
                    <a:pt x="587" y="1176"/>
                  </a:cubicBezTo>
                  <a:lnTo>
                    <a:pt x="3666" y="1176"/>
                  </a:lnTo>
                  <a:cubicBezTo>
                    <a:pt x="3990" y="1176"/>
                    <a:pt x="4253" y="913"/>
                    <a:pt x="4253" y="589"/>
                  </a:cubicBezTo>
                  <a:cubicBezTo>
                    <a:pt x="4253" y="264"/>
                    <a:pt x="3990" y="1"/>
                    <a:pt x="3666" y="1"/>
                  </a:cubicBezTo>
                  <a:close/>
                  <a:moveTo>
                    <a:pt x="7184" y="1"/>
                  </a:moveTo>
                  <a:cubicBezTo>
                    <a:pt x="6859" y="1"/>
                    <a:pt x="6597" y="264"/>
                    <a:pt x="6597" y="589"/>
                  </a:cubicBezTo>
                  <a:cubicBezTo>
                    <a:pt x="6597" y="913"/>
                    <a:pt x="6859" y="1176"/>
                    <a:pt x="7184" y="1176"/>
                  </a:cubicBezTo>
                  <a:lnTo>
                    <a:pt x="10262" y="1176"/>
                  </a:lnTo>
                  <a:cubicBezTo>
                    <a:pt x="10587" y="1176"/>
                    <a:pt x="10849" y="913"/>
                    <a:pt x="10849" y="589"/>
                  </a:cubicBezTo>
                  <a:cubicBezTo>
                    <a:pt x="10849" y="264"/>
                    <a:pt x="10587" y="1"/>
                    <a:pt x="10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9"/>
            <p:cNvSpPr/>
            <p:nvPr/>
          </p:nvSpPr>
          <p:spPr>
            <a:xfrm>
              <a:off x="3935475" y="3806300"/>
              <a:ext cx="63625" cy="29400"/>
            </a:xfrm>
            <a:custGeom>
              <a:rect b="b" l="l" r="r" t="t"/>
              <a:pathLst>
                <a:path extrusionOk="0" h="1176" w="2545">
                  <a:moveTo>
                    <a:pt x="588" y="1"/>
                  </a:moveTo>
                  <a:cubicBezTo>
                    <a:pt x="263" y="1"/>
                    <a:pt x="1" y="264"/>
                    <a:pt x="1" y="589"/>
                  </a:cubicBezTo>
                  <a:cubicBezTo>
                    <a:pt x="1" y="913"/>
                    <a:pt x="264" y="1176"/>
                    <a:pt x="588" y="1176"/>
                  </a:cubicBezTo>
                  <a:lnTo>
                    <a:pt x="1958" y="1176"/>
                  </a:lnTo>
                  <a:cubicBezTo>
                    <a:pt x="2282" y="1176"/>
                    <a:pt x="2545" y="913"/>
                    <a:pt x="2545" y="589"/>
                  </a:cubicBezTo>
                  <a:cubicBezTo>
                    <a:pt x="2545" y="264"/>
                    <a:pt x="2283" y="1"/>
                    <a:pt x="19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9"/>
            <p:cNvSpPr/>
            <p:nvPr/>
          </p:nvSpPr>
          <p:spPr>
            <a:xfrm>
              <a:off x="3109550" y="3432375"/>
              <a:ext cx="97875" cy="97875"/>
            </a:xfrm>
            <a:custGeom>
              <a:rect b="b" l="l" r="r" t="t"/>
              <a:pathLst>
                <a:path extrusionOk="0" h="3915" w="3915">
                  <a:moveTo>
                    <a:pt x="1958" y="1"/>
                  </a:moveTo>
                  <a:cubicBezTo>
                    <a:pt x="877" y="1"/>
                    <a:pt x="1" y="877"/>
                    <a:pt x="1" y="1958"/>
                  </a:cubicBezTo>
                  <a:cubicBezTo>
                    <a:pt x="1" y="3038"/>
                    <a:pt x="877" y="3915"/>
                    <a:pt x="1958" y="3915"/>
                  </a:cubicBezTo>
                  <a:cubicBezTo>
                    <a:pt x="3039" y="3915"/>
                    <a:pt x="3914" y="3038"/>
                    <a:pt x="3914" y="1958"/>
                  </a:cubicBezTo>
                  <a:cubicBezTo>
                    <a:pt x="3914" y="877"/>
                    <a:pt x="3039" y="1"/>
                    <a:pt x="19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9"/>
            <p:cNvSpPr/>
            <p:nvPr/>
          </p:nvSpPr>
          <p:spPr>
            <a:xfrm>
              <a:off x="4183025" y="3772075"/>
              <a:ext cx="97875" cy="97875"/>
            </a:xfrm>
            <a:custGeom>
              <a:rect b="b" l="l" r="r" t="t"/>
              <a:pathLst>
                <a:path extrusionOk="0" h="3915" w="3915">
                  <a:moveTo>
                    <a:pt x="1957" y="1"/>
                  </a:moveTo>
                  <a:cubicBezTo>
                    <a:pt x="877" y="1"/>
                    <a:pt x="1" y="876"/>
                    <a:pt x="1" y="1958"/>
                  </a:cubicBezTo>
                  <a:cubicBezTo>
                    <a:pt x="1" y="3038"/>
                    <a:pt x="877" y="3915"/>
                    <a:pt x="1957" y="3915"/>
                  </a:cubicBezTo>
                  <a:cubicBezTo>
                    <a:pt x="3038" y="3915"/>
                    <a:pt x="3914" y="3038"/>
                    <a:pt x="3914" y="1958"/>
                  </a:cubicBezTo>
                  <a:cubicBezTo>
                    <a:pt x="3914" y="876"/>
                    <a:pt x="3038" y="1"/>
                    <a:pt x="1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9"/>
            <p:cNvSpPr/>
            <p:nvPr/>
          </p:nvSpPr>
          <p:spPr>
            <a:xfrm>
              <a:off x="4392475" y="3772075"/>
              <a:ext cx="97850" cy="97875"/>
            </a:xfrm>
            <a:custGeom>
              <a:rect b="b" l="l" r="r" t="t"/>
              <a:pathLst>
                <a:path extrusionOk="0" h="3915" w="3914">
                  <a:moveTo>
                    <a:pt x="1957" y="1"/>
                  </a:moveTo>
                  <a:cubicBezTo>
                    <a:pt x="876" y="1"/>
                    <a:pt x="0" y="876"/>
                    <a:pt x="0" y="1958"/>
                  </a:cubicBezTo>
                  <a:cubicBezTo>
                    <a:pt x="0" y="3038"/>
                    <a:pt x="876" y="3915"/>
                    <a:pt x="1957" y="3915"/>
                  </a:cubicBezTo>
                  <a:cubicBezTo>
                    <a:pt x="3038" y="3915"/>
                    <a:pt x="3914" y="3038"/>
                    <a:pt x="3914" y="1958"/>
                  </a:cubicBezTo>
                  <a:cubicBezTo>
                    <a:pt x="3914" y="876"/>
                    <a:pt x="3038" y="1"/>
                    <a:pt x="1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20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flipH="1"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88" name="Google Shape;488;p20"/>
          <p:cNvGrpSpPr/>
          <p:nvPr/>
        </p:nvGrpSpPr>
        <p:grpSpPr>
          <a:xfrm>
            <a:off x="-76200" y="51338"/>
            <a:ext cx="9140088" cy="5042738"/>
            <a:chOff x="-76200" y="51338"/>
            <a:chExt cx="9140088" cy="5042738"/>
          </a:xfrm>
        </p:grpSpPr>
        <p:grpSp>
          <p:nvGrpSpPr>
            <p:cNvPr id="489" name="Google Shape;489;p20"/>
            <p:cNvGrpSpPr/>
            <p:nvPr/>
          </p:nvGrpSpPr>
          <p:grpSpPr>
            <a:xfrm rot="5400000">
              <a:off x="7611325" y="959250"/>
              <a:ext cx="2360475" cy="544650"/>
              <a:chOff x="1492450" y="1911750"/>
              <a:chExt cx="2360475" cy="544650"/>
            </a:xfrm>
          </p:grpSpPr>
          <p:sp>
            <p:nvSpPr>
              <p:cNvPr id="490" name="Google Shape;490;p20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20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20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0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20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20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20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20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20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20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20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0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20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0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0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0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0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0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0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0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20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20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0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0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20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20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0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20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0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9" name="Google Shape;519;p20"/>
            <p:cNvGrpSpPr/>
            <p:nvPr/>
          </p:nvGrpSpPr>
          <p:grpSpPr>
            <a:xfrm>
              <a:off x="-76200" y="4604000"/>
              <a:ext cx="2083175" cy="490075"/>
              <a:chOff x="4249200" y="1725050"/>
              <a:chExt cx="2083175" cy="490075"/>
            </a:xfrm>
          </p:grpSpPr>
          <p:sp>
            <p:nvSpPr>
              <p:cNvPr id="520" name="Google Shape;520;p20"/>
              <p:cNvSpPr/>
              <p:nvPr/>
            </p:nvSpPr>
            <p:spPr>
              <a:xfrm>
                <a:off x="4308925" y="2086325"/>
                <a:ext cx="1707600" cy="128800"/>
              </a:xfrm>
              <a:custGeom>
                <a:rect b="b" l="l" r="r" t="t"/>
                <a:pathLst>
                  <a:path extrusionOk="0" h="5152" w="68304">
                    <a:moveTo>
                      <a:pt x="32499" y="1"/>
                    </a:moveTo>
                    <a:lnTo>
                      <a:pt x="27650" y="4851"/>
                    </a:lnTo>
                    <a:lnTo>
                      <a:pt x="0" y="4851"/>
                    </a:lnTo>
                    <a:lnTo>
                      <a:pt x="0" y="5152"/>
                    </a:lnTo>
                    <a:lnTo>
                      <a:pt x="27775" y="5152"/>
                    </a:lnTo>
                    <a:lnTo>
                      <a:pt x="32624" y="302"/>
                    </a:lnTo>
                    <a:lnTo>
                      <a:pt x="68303" y="302"/>
                    </a:lnTo>
                    <a:lnTo>
                      <a:pt x="683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0"/>
              <p:cNvSpPr/>
              <p:nvPr/>
            </p:nvSpPr>
            <p:spPr>
              <a:xfrm>
                <a:off x="4249200" y="1888950"/>
                <a:ext cx="1901425" cy="255925"/>
              </a:xfrm>
              <a:custGeom>
                <a:rect b="b" l="l" r="r" t="t"/>
                <a:pathLst>
                  <a:path extrusionOk="0" h="10237" w="76057">
                    <a:moveTo>
                      <a:pt x="56808" y="0"/>
                    </a:moveTo>
                    <a:lnTo>
                      <a:pt x="46873" y="9935"/>
                    </a:lnTo>
                    <a:lnTo>
                      <a:pt x="27055" y="9935"/>
                    </a:lnTo>
                    <a:lnTo>
                      <a:pt x="22244" y="5124"/>
                    </a:lnTo>
                    <a:lnTo>
                      <a:pt x="1" y="5124"/>
                    </a:lnTo>
                    <a:lnTo>
                      <a:pt x="1" y="5425"/>
                    </a:lnTo>
                    <a:lnTo>
                      <a:pt x="22119" y="5425"/>
                    </a:lnTo>
                    <a:lnTo>
                      <a:pt x="26930" y="10237"/>
                    </a:lnTo>
                    <a:lnTo>
                      <a:pt x="46998" y="10237"/>
                    </a:lnTo>
                    <a:lnTo>
                      <a:pt x="56933" y="301"/>
                    </a:lnTo>
                    <a:lnTo>
                      <a:pt x="76056" y="301"/>
                    </a:lnTo>
                    <a:lnTo>
                      <a:pt x="760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0"/>
              <p:cNvSpPr/>
              <p:nvPr/>
            </p:nvSpPr>
            <p:spPr>
              <a:xfrm>
                <a:off x="4285100" y="1725050"/>
                <a:ext cx="1548425" cy="186700"/>
              </a:xfrm>
              <a:custGeom>
                <a:rect b="b" l="l" r="r" t="t"/>
                <a:pathLst>
                  <a:path extrusionOk="0" h="7468" w="61937">
                    <a:moveTo>
                      <a:pt x="38840" y="1"/>
                    </a:moveTo>
                    <a:lnTo>
                      <a:pt x="31676" y="7165"/>
                    </a:lnTo>
                    <a:lnTo>
                      <a:pt x="1" y="7165"/>
                    </a:lnTo>
                    <a:lnTo>
                      <a:pt x="1" y="7467"/>
                    </a:lnTo>
                    <a:lnTo>
                      <a:pt x="31800" y="7467"/>
                    </a:lnTo>
                    <a:lnTo>
                      <a:pt x="38965" y="303"/>
                    </a:lnTo>
                    <a:lnTo>
                      <a:pt x="61936" y="303"/>
                    </a:lnTo>
                    <a:lnTo>
                      <a:pt x="61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0"/>
              <p:cNvSpPr/>
              <p:nvPr/>
            </p:nvSpPr>
            <p:spPr>
              <a:xfrm>
                <a:off x="5884550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0" y="0"/>
                    </a:moveTo>
                    <a:lnTo>
                      <a:pt x="0" y="3270"/>
                    </a:lnTo>
                    <a:lnTo>
                      <a:pt x="2832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0"/>
              <p:cNvSpPr/>
              <p:nvPr/>
            </p:nvSpPr>
            <p:spPr>
              <a:xfrm>
                <a:off x="5978825" y="1851850"/>
                <a:ext cx="70775" cy="81775"/>
              </a:xfrm>
              <a:custGeom>
                <a:rect b="b" l="l" r="r" t="t"/>
                <a:pathLst>
                  <a:path extrusionOk="0" h="3271" w="2831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0"/>
              <p:cNvSpPr/>
              <p:nvPr/>
            </p:nvSpPr>
            <p:spPr>
              <a:xfrm>
                <a:off x="6073075" y="1851850"/>
                <a:ext cx="70800" cy="81775"/>
              </a:xfrm>
              <a:custGeom>
                <a:rect b="b" l="l" r="r" t="t"/>
                <a:pathLst>
                  <a:path extrusionOk="0" h="3271" w="2832">
                    <a:moveTo>
                      <a:pt x="1" y="0"/>
                    </a:moveTo>
                    <a:lnTo>
                      <a:pt x="1" y="3270"/>
                    </a:lnTo>
                    <a:lnTo>
                      <a:pt x="2832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0"/>
              <p:cNvSpPr/>
              <p:nvPr/>
            </p:nvSpPr>
            <p:spPr>
              <a:xfrm>
                <a:off x="6167325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1" y="0"/>
                    </a:moveTo>
                    <a:lnTo>
                      <a:pt x="1" y="3270"/>
                    </a:lnTo>
                    <a:lnTo>
                      <a:pt x="2833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20"/>
              <p:cNvSpPr/>
              <p:nvPr/>
            </p:nvSpPr>
            <p:spPr>
              <a:xfrm>
                <a:off x="6261625" y="1851850"/>
                <a:ext cx="70750" cy="81775"/>
              </a:xfrm>
              <a:custGeom>
                <a:rect b="b" l="l" r="r" t="t"/>
                <a:pathLst>
                  <a:path extrusionOk="0" h="3271" w="2830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0"/>
              <p:cNvSpPr/>
              <p:nvPr/>
            </p:nvSpPr>
            <p:spPr>
              <a:xfrm>
                <a:off x="4765500" y="1743500"/>
                <a:ext cx="84325" cy="84350"/>
              </a:xfrm>
              <a:custGeom>
                <a:rect b="b" l="l" r="r" t="t"/>
                <a:pathLst>
                  <a:path extrusionOk="0" h="3374" w="3373">
                    <a:moveTo>
                      <a:pt x="1686" y="1"/>
                    </a:moveTo>
                    <a:cubicBezTo>
                      <a:pt x="756" y="1"/>
                      <a:pt x="0" y="755"/>
                      <a:pt x="0" y="1687"/>
                    </a:cubicBezTo>
                    <a:cubicBezTo>
                      <a:pt x="0" y="2619"/>
                      <a:pt x="756" y="3373"/>
                      <a:pt x="1686" y="3373"/>
                    </a:cubicBezTo>
                    <a:cubicBezTo>
                      <a:pt x="2618" y="3373"/>
                      <a:pt x="3372" y="2619"/>
                      <a:pt x="3372" y="1687"/>
                    </a:cubicBezTo>
                    <a:cubicBezTo>
                      <a:pt x="3372" y="755"/>
                      <a:pt x="2618" y="1"/>
                      <a:pt x="16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0"/>
              <p:cNvSpPr/>
              <p:nvPr/>
            </p:nvSpPr>
            <p:spPr>
              <a:xfrm>
                <a:off x="4896900" y="1760250"/>
                <a:ext cx="50850" cy="50850"/>
              </a:xfrm>
              <a:custGeom>
                <a:rect b="b" l="l" r="r" t="t"/>
                <a:pathLst>
                  <a:path extrusionOk="0" h="2034" w="2034">
                    <a:moveTo>
                      <a:pt x="1017" y="303"/>
                    </a:moveTo>
                    <a:cubicBezTo>
                      <a:pt x="1412" y="303"/>
                      <a:pt x="1732" y="623"/>
                      <a:pt x="1732" y="1017"/>
                    </a:cubicBezTo>
                    <a:cubicBezTo>
                      <a:pt x="1732" y="1412"/>
                      <a:pt x="1412" y="1732"/>
                      <a:pt x="1017" y="1732"/>
                    </a:cubicBezTo>
                    <a:cubicBezTo>
                      <a:pt x="623" y="1732"/>
                      <a:pt x="303" y="1412"/>
                      <a:pt x="303" y="1017"/>
                    </a:cubicBezTo>
                    <a:cubicBezTo>
                      <a:pt x="303" y="623"/>
                      <a:pt x="623" y="303"/>
                      <a:pt x="1017" y="303"/>
                    </a:cubicBezTo>
                    <a:close/>
                    <a:moveTo>
                      <a:pt x="1017" y="0"/>
                    </a:moveTo>
                    <a:cubicBezTo>
                      <a:pt x="457" y="0"/>
                      <a:pt x="0" y="456"/>
                      <a:pt x="0" y="1017"/>
                    </a:cubicBezTo>
                    <a:cubicBezTo>
                      <a:pt x="0" y="1578"/>
                      <a:pt x="457" y="2033"/>
                      <a:pt x="1017" y="2033"/>
                    </a:cubicBezTo>
                    <a:cubicBezTo>
                      <a:pt x="1577" y="2033"/>
                      <a:pt x="2033" y="1577"/>
                      <a:pt x="2033" y="1017"/>
                    </a:cubicBezTo>
                    <a:cubicBezTo>
                      <a:pt x="2033" y="457"/>
                      <a:pt x="1577" y="0"/>
                      <a:pt x="10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0"/>
              <p:cNvSpPr/>
              <p:nvPr/>
            </p:nvSpPr>
            <p:spPr>
              <a:xfrm>
                <a:off x="4985075" y="1764025"/>
                <a:ext cx="43275" cy="43300"/>
              </a:xfrm>
              <a:custGeom>
                <a:rect b="b" l="l" r="r" t="t"/>
                <a:pathLst>
                  <a:path extrusionOk="0" h="1732" w="1731">
                    <a:moveTo>
                      <a:pt x="866" y="1"/>
                    </a:moveTo>
                    <a:cubicBezTo>
                      <a:pt x="387" y="1"/>
                      <a:pt x="0" y="388"/>
                      <a:pt x="0" y="866"/>
                    </a:cubicBezTo>
                    <a:cubicBezTo>
                      <a:pt x="0" y="1344"/>
                      <a:pt x="387" y="1731"/>
                      <a:pt x="866" y="1731"/>
                    </a:cubicBezTo>
                    <a:cubicBezTo>
                      <a:pt x="1344" y="1731"/>
                      <a:pt x="1731" y="1344"/>
                      <a:pt x="1731" y="866"/>
                    </a:cubicBezTo>
                    <a:cubicBezTo>
                      <a:pt x="1731" y="388"/>
                      <a:pt x="1343" y="1"/>
                      <a:pt x="8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0"/>
              <p:cNvSpPr/>
              <p:nvPr/>
            </p:nvSpPr>
            <p:spPr>
              <a:xfrm>
                <a:off x="5069400" y="1764025"/>
                <a:ext cx="43325" cy="43300"/>
              </a:xfrm>
              <a:custGeom>
                <a:rect b="b" l="l" r="r" t="t"/>
                <a:pathLst>
                  <a:path extrusionOk="0" h="1732" w="1733">
                    <a:moveTo>
                      <a:pt x="867" y="1"/>
                    </a:moveTo>
                    <a:cubicBezTo>
                      <a:pt x="389" y="1"/>
                      <a:pt x="1" y="388"/>
                      <a:pt x="1" y="866"/>
                    </a:cubicBezTo>
                    <a:cubicBezTo>
                      <a:pt x="1" y="1344"/>
                      <a:pt x="389" y="1731"/>
                      <a:pt x="867" y="1731"/>
                    </a:cubicBezTo>
                    <a:cubicBezTo>
                      <a:pt x="1345" y="1731"/>
                      <a:pt x="1732" y="1344"/>
                      <a:pt x="1732" y="866"/>
                    </a:cubicBezTo>
                    <a:cubicBezTo>
                      <a:pt x="1732" y="388"/>
                      <a:pt x="1345" y="1"/>
                      <a:pt x="8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3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flipH="1"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" name="Google Shape;43;p3"/>
          <p:cNvGrpSpPr/>
          <p:nvPr/>
        </p:nvGrpSpPr>
        <p:grpSpPr>
          <a:xfrm>
            <a:off x="84425" y="0"/>
            <a:ext cx="9059570" cy="5041475"/>
            <a:chOff x="84425" y="0"/>
            <a:chExt cx="9059570" cy="5041475"/>
          </a:xfrm>
        </p:grpSpPr>
        <p:pic>
          <p:nvPicPr>
            <p:cNvPr id="44" name="Google Shape;44;p3"/>
            <p:cNvPicPr preferRelativeResize="0"/>
            <p:nvPr/>
          </p:nvPicPr>
          <p:blipFill rotWithShape="1">
            <a:blip r:embed="rId3">
              <a:alphaModFix/>
            </a:blip>
            <a:srcRect b="0" l="45773" r="0" t="28387"/>
            <a:stretch/>
          </p:blipFill>
          <p:spPr>
            <a:xfrm flipH="1">
              <a:off x="4685545" y="0"/>
              <a:ext cx="4458450" cy="41801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5" name="Google Shape;45;p3"/>
            <p:cNvGrpSpPr/>
            <p:nvPr/>
          </p:nvGrpSpPr>
          <p:grpSpPr>
            <a:xfrm>
              <a:off x="84425" y="4603900"/>
              <a:ext cx="1622200" cy="437575"/>
              <a:chOff x="3109550" y="3432375"/>
              <a:chExt cx="1622200" cy="437575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3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3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" name="Google Shape;55;p3"/>
            <p:cNvGrpSpPr/>
            <p:nvPr/>
          </p:nvGrpSpPr>
          <p:grpSpPr>
            <a:xfrm flipH="1">
              <a:off x="7398975" y="4528925"/>
              <a:ext cx="1031800" cy="150150"/>
              <a:chOff x="3128400" y="1326350"/>
              <a:chExt cx="1031800" cy="150150"/>
            </a:xfrm>
          </p:grpSpPr>
          <p:sp>
            <p:nvSpPr>
              <p:cNvPr id="56" name="Google Shape;56;p3"/>
              <p:cNvSpPr/>
              <p:nvPr/>
            </p:nvSpPr>
            <p:spPr>
              <a:xfrm>
                <a:off x="31284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0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3312650" y="1326350"/>
                <a:ext cx="110550" cy="150150"/>
              </a:xfrm>
              <a:custGeom>
                <a:rect b="b" l="l" r="r" t="t"/>
                <a:pathLst>
                  <a:path extrusionOk="0" h="6006" w="4422">
                    <a:moveTo>
                      <a:pt x="1" y="0"/>
                    </a:moveTo>
                    <a:lnTo>
                      <a:pt x="1793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34969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1" y="0"/>
                    </a:moveTo>
                    <a:lnTo>
                      <a:pt x="1791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3"/>
              <p:cNvSpPr/>
              <p:nvPr/>
            </p:nvSpPr>
            <p:spPr>
              <a:xfrm>
                <a:off x="368115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1" y="3004"/>
                    </a:lnTo>
                    <a:lnTo>
                      <a:pt x="0" y="6006"/>
                    </a:lnTo>
                    <a:lnTo>
                      <a:pt x="2629" y="6006"/>
                    </a:lnTo>
                    <a:lnTo>
                      <a:pt x="4421" y="3004"/>
                    </a:lnTo>
                    <a:lnTo>
                      <a:pt x="2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>
                <a:off x="386537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3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404962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1" y="0"/>
                    </a:moveTo>
                    <a:lnTo>
                      <a:pt x="1792" y="3004"/>
                    </a:lnTo>
                    <a:lnTo>
                      <a:pt x="1" y="6006"/>
                    </a:lnTo>
                    <a:lnTo>
                      <a:pt x="2631" y="6006"/>
                    </a:lnTo>
                    <a:lnTo>
                      <a:pt x="4422" y="3004"/>
                    </a:lnTo>
                    <a:lnTo>
                      <a:pt x="26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" name="Google Shape;62;p3"/>
          <p:cNvSpPr txBox="1"/>
          <p:nvPr>
            <p:ph type="title"/>
          </p:nvPr>
        </p:nvSpPr>
        <p:spPr>
          <a:xfrm>
            <a:off x="3833225" y="2360638"/>
            <a:ext cx="3325500" cy="15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" name="Google Shape;63;p3"/>
          <p:cNvSpPr txBox="1"/>
          <p:nvPr>
            <p:ph hasCustomPrompt="1" idx="2" type="title"/>
          </p:nvPr>
        </p:nvSpPr>
        <p:spPr>
          <a:xfrm>
            <a:off x="4947275" y="1263238"/>
            <a:ext cx="1097400" cy="109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3"/>
          <p:cNvSpPr/>
          <p:nvPr>
            <p:ph idx="3" type="pic"/>
          </p:nvPr>
        </p:nvSpPr>
        <p:spPr>
          <a:xfrm>
            <a:off x="713225" y="539500"/>
            <a:ext cx="2967300" cy="40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21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35" name="Google Shape;535;p21"/>
          <p:cNvGrpSpPr/>
          <p:nvPr/>
        </p:nvGrpSpPr>
        <p:grpSpPr>
          <a:xfrm>
            <a:off x="94138" y="-288526"/>
            <a:ext cx="8875812" cy="5359201"/>
            <a:chOff x="94138" y="-288526"/>
            <a:chExt cx="8875812" cy="5359201"/>
          </a:xfrm>
        </p:grpSpPr>
        <p:grpSp>
          <p:nvGrpSpPr>
            <p:cNvPr id="536" name="Google Shape;536;p21"/>
            <p:cNvGrpSpPr/>
            <p:nvPr/>
          </p:nvGrpSpPr>
          <p:grpSpPr>
            <a:xfrm rot="10800000">
              <a:off x="7599225" y="4529875"/>
              <a:ext cx="1370725" cy="540800"/>
              <a:chOff x="1442275" y="2891575"/>
              <a:chExt cx="1370725" cy="540800"/>
            </a:xfrm>
          </p:grpSpPr>
          <p:sp>
            <p:nvSpPr>
              <p:cNvPr id="537" name="Google Shape;537;p21"/>
              <p:cNvSpPr/>
              <p:nvPr/>
            </p:nvSpPr>
            <p:spPr>
              <a:xfrm>
                <a:off x="1494900" y="3227975"/>
                <a:ext cx="629300" cy="8500"/>
              </a:xfrm>
              <a:custGeom>
                <a:rect b="b" l="l" r="r" t="t"/>
                <a:pathLst>
                  <a:path extrusionOk="0" h="340" w="25172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3"/>
                      <a:pt x="76" y="340"/>
                      <a:pt x="170" y="340"/>
                    </a:cubicBezTo>
                    <a:lnTo>
                      <a:pt x="25003" y="340"/>
                    </a:lnTo>
                    <a:cubicBezTo>
                      <a:pt x="25097" y="340"/>
                      <a:pt x="25171" y="263"/>
                      <a:pt x="25171" y="170"/>
                    </a:cubicBezTo>
                    <a:cubicBezTo>
                      <a:pt x="25171" y="76"/>
                      <a:pt x="25095" y="0"/>
                      <a:pt x="250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1"/>
              <p:cNvSpPr/>
              <p:nvPr/>
            </p:nvSpPr>
            <p:spPr>
              <a:xfrm>
                <a:off x="2087875" y="3200175"/>
                <a:ext cx="64150" cy="64100"/>
              </a:xfrm>
              <a:custGeom>
                <a:rect b="b" l="l" r="r" t="t"/>
                <a:pathLst>
                  <a:path extrusionOk="0" h="2564" w="2566">
                    <a:moveTo>
                      <a:pt x="1284" y="0"/>
                    </a:moveTo>
                    <a:cubicBezTo>
                      <a:pt x="576" y="0"/>
                      <a:pt x="3" y="574"/>
                      <a:pt x="3" y="1282"/>
                    </a:cubicBezTo>
                    <a:cubicBezTo>
                      <a:pt x="1" y="1989"/>
                      <a:pt x="576" y="2564"/>
                      <a:pt x="1284" y="2564"/>
                    </a:cubicBezTo>
                    <a:cubicBezTo>
                      <a:pt x="1993" y="2564"/>
                      <a:pt x="2566" y="1990"/>
                      <a:pt x="2566" y="1282"/>
                    </a:cubicBezTo>
                    <a:cubicBezTo>
                      <a:pt x="2566" y="574"/>
                      <a:pt x="1993" y="0"/>
                      <a:pt x="12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1"/>
              <p:cNvSpPr/>
              <p:nvPr/>
            </p:nvSpPr>
            <p:spPr>
              <a:xfrm>
                <a:off x="2599250" y="2944225"/>
                <a:ext cx="185975" cy="8500"/>
              </a:xfrm>
              <a:custGeom>
                <a:rect b="b" l="l" r="r" t="t"/>
                <a:pathLst>
                  <a:path extrusionOk="0" h="340" w="7439">
                    <a:moveTo>
                      <a:pt x="171" y="1"/>
                    </a:moveTo>
                    <a:cubicBezTo>
                      <a:pt x="77" y="1"/>
                      <a:pt x="1" y="77"/>
                      <a:pt x="1" y="170"/>
                    </a:cubicBezTo>
                    <a:cubicBezTo>
                      <a:pt x="1" y="264"/>
                      <a:pt x="77" y="340"/>
                      <a:pt x="171" y="340"/>
                    </a:cubicBezTo>
                    <a:lnTo>
                      <a:pt x="7268" y="340"/>
                    </a:lnTo>
                    <a:cubicBezTo>
                      <a:pt x="7362" y="340"/>
                      <a:pt x="7439" y="264"/>
                      <a:pt x="7439" y="170"/>
                    </a:cubicBezTo>
                    <a:cubicBezTo>
                      <a:pt x="7439" y="77"/>
                      <a:pt x="7362" y="1"/>
                      <a:pt x="7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1"/>
              <p:cNvSpPr/>
              <p:nvPr/>
            </p:nvSpPr>
            <p:spPr>
              <a:xfrm>
                <a:off x="2748900" y="2916400"/>
                <a:ext cx="64100" cy="64075"/>
              </a:xfrm>
              <a:custGeom>
                <a:rect b="b" l="l" r="r" t="t"/>
                <a:pathLst>
                  <a:path extrusionOk="0" h="2563" w="2564">
                    <a:moveTo>
                      <a:pt x="1282" y="0"/>
                    </a:moveTo>
                    <a:cubicBezTo>
                      <a:pt x="574" y="0"/>
                      <a:pt x="0" y="573"/>
                      <a:pt x="0" y="1281"/>
                    </a:cubicBezTo>
                    <a:cubicBezTo>
                      <a:pt x="0" y="1990"/>
                      <a:pt x="574" y="2563"/>
                      <a:pt x="1282" y="2563"/>
                    </a:cubicBezTo>
                    <a:cubicBezTo>
                      <a:pt x="1990" y="2563"/>
                      <a:pt x="2564" y="1990"/>
                      <a:pt x="2564" y="1281"/>
                    </a:cubicBezTo>
                    <a:cubicBezTo>
                      <a:pt x="2564" y="573"/>
                      <a:pt x="1990" y="0"/>
                      <a:pt x="12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1"/>
              <p:cNvSpPr/>
              <p:nvPr/>
            </p:nvSpPr>
            <p:spPr>
              <a:xfrm>
                <a:off x="1737250" y="2944150"/>
                <a:ext cx="575300" cy="290800"/>
              </a:xfrm>
              <a:custGeom>
                <a:rect b="b" l="l" r="r" t="t"/>
                <a:pathLst>
                  <a:path extrusionOk="0" h="11632" w="23012">
                    <a:moveTo>
                      <a:pt x="11558" y="0"/>
                    </a:moveTo>
                    <a:cubicBezTo>
                      <a:pt x="11512" y="0"/>
                      <a:pt x="11470" y="20"/>
                      <a:pt x="11437" y="50"/>
                    </a:cubicBezTo>
                    <a:cubicBezTo>
                      <a:pt x="11437" y="50"/>
                      <a:pt x="8598" y="2885"/>
                      <a:pt x="5758" y="5719"/>
                    </a:cubicBezTo>
                    <a:cubicBezTo>
                      <a:pt x="1" y="11470"/>
                      <a:pt x="1" y="11470"/>
                      <a:pt x="50" y="11586"/>
                    </a:cubicBezTo>
                    <a:lnTo>
                      <a:pt x="213" y="11520"/>
                    </a:lnTo>
                    <a:lnTo>
                      <a:pt x="338" y="11632"/>
                    </a:lnTo>
                    <a:cubicBezTo>
                      <a:pt x="505" y="11444"/>
                      <a:pt x="7767" y="4196"/>
                      <a:pt x="11628" y="341"/>
                    </a:cubicBezTo>
                    <a:lnTo>
                      <a:pt x="22842" y="341"/>
                    </a:lnTo>
                    <a:cubicBezTo>
                      <a:pt x="22935" y="341"/>
                      <a:pt x="23011" y="265"/>
                      <a:pt x="23011" y="170"/>
                    </a:cubicBezTo>
                    <a:cubicBezTo>
                      <a:pt x="23011" y="76"/>
                      <a:pt x="22935" y="0"/>
                      <a:pt x="228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1"/>
              <p:cNvSpPr/>
              <p:nvPr/>
            </p:nvSpPr>
            <p:spPr>
              <a:xfrm>
                <a:off x="2291225" y="2931375"/>
                <a:ext cx="73900" cy="34125"/>
              </a:xfrm>
              <a:custGeom>
                <a:rect b="b" l="l" r="r" t="t"/>
                <a:pathLst>
                  <a:path extrusionOk="0" h="1365" w="2956">
                    <a:moveTo>
                      <a:pt x="683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3" y="1365"/>
                    </a:cubicBezTo>
                    <a:lnTo>
                      <a:pt x="2274" y="1365"/>
                    </a:lnTo>
                    <a:cubicBezTo>
                      <a:pt x="2650" y="1365"/>
                      <a:pt x="2955" y="1060"/>
                      <a:pt x="2956" y="683"/>
                    </a:cubicBezTo>
                    <a:cubicBezTo>
                      <a:pt x="2956" y="306"/>
                      <a:pt x="2650" y="0"/>
                      <a:pt x="2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1"/>
              <p:cNvSpPr/>
              <p:nvPr/>
            </p:nvSpPr>
            <p:spPr>
              <a:xfrm>
                <a:off x="2406000" y="2931375"/>
                <a:ext cx="99775" cy="34125"/>
              </a:xfrm>
              <a:custGeom>
                <a:rect b="b" l="l" r="r" t="t"/>
                <a:pathLst>
                  <a:path extrusionOk="0" h="1365" w="3991">
                    <a:moveTo>
                      <a:pt x="684" y="0"/>
                    </a:moveTo>
                    <a:cubicBezTo>
                      <a:pt x="308" y="0"/>
                      <a:pt x="1" y="306"/>
                      <a:pt x="1" y="683"/>
                    </a:cubicBezTo>
                    <a:cubicBezTo>
                      <a:pt x="1" y="1059"/>
                      <a:pt x="308" y="1365"/>
                      <a:pt x="684" y="1365"/>
                    </a:cubicBezTo>
                    <a:lnTo>
                      <a:pt x="3309" y="1365"/>
                    </a:lnTo>
                    <a:cubicBezTo>
                      <a:pt x="3685" y="1365"/>
                      <a:pt x="3991" y="1060"/>
                      <a:pt x="3991" y="683"/>
                    </a:cubicBezTo>
                    <a:cubicBezTo>
                      <a:pt x="3991" y="306"/>
                      <a:pt x="3685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1"/>
              <p:cNvSpPr/>
              <p:nvPr/>
            </p:nvSpPr>
            <p:spPr>
              <a:xfrm>
                <a:off x="2546650" y="2931375"/>
                <a:ext cx="73925" cy="34125"/>
              </a:xfrm>
              <a:custGeom>
                <a:rect b="b" l="l" r="r" t="t"/>
                <a:pathLst>
                  <a:path extrusionOk="0" h="1365" w="2957">
                    <a:moveTo>
                      <a:pt x="684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4" y="1365"/>
                    </a:cubicBezTo>
                    <a:lnTo>
                      <a:pt x="2275" y="1365"/>
                    </a:lnTo>
                    <a:cubicBezTo>
                      <a:pt x="2651" y="1365"/>
                      <a:pt x="2957" y="1060"/>
                      <a:pt x="2957" y="683"/>
                    </a:cubicBezTo>
                    <a:cubicBezTo>
                      <a:pt x="2957" y="306"/>
                      <a:pt x="2651" y="0"/>
                      <a:pt x="2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1"/>
              <p:cNvSpPr/>
              <p:nvPr/>
            </p:nvSpPr>
            <p:spPr>
              <a:xfrm>
                <a:off x="1906550" y="3227925"/>
                <a:ext cx="563675" cy="151925"/>
              </a:xfrm>
              <a:custGeom>
                <a:rect b="b" l="l" r="r" t="t"/>
                <a:pathLst>
                  <a:path extrusionOk="0" h="6077" w="22547">
                    <a:moveTo>
                      <a:pt x="187" y="0"/>
                    </a:moveTo>
                    <a:cubicBezTo>
                      <a:pt x="144" y="0"/>
                      <a:pt x="100" y="17"/>
                      <a:pt x="67" y="50"/>
                    </a:cubicBezTo>
                    <a:cubicBezTo>
                      <a:pt x="1" y="118"/>
                      <a:pt x="1" y="225"/>
                      <a:pt x="67" y="292"/>
                    </a:cubicBezTo>
                    <a:lnTo>
                      <a:pt x="5802" y="6026"/>
                    </a:lnTo>
                    <a:cubicBezTo>
                      <a:pt x="5834" y="6059"/>
                      <a:pt x="5878" y="6076"/>
                      <a:pt x="5922" y="6076"/>
                    </a:cubicBezTo>
                    <a:lnTo>
                      <a:pt x="22376" y="6076"/>
                    </a:lnTo>
                    <a:cubicBezTo>
                      <a:pt x="22471" y="6076"/>
                      <a:pt x="22547" y="5999"/>
                      <a:pt x="22545" y="5904"/>
                    </a:cubicBezTo>
                    <a:cubicBezTo>
                      <a:pt x="22545" y="5811"/>
                      <a:pt x="22469" y="5735"/>
                      <a:pt x="22375" y="5735"/>
                    </a:cubicBezTo>
                    <a:lnTo>
                      <a:pt x="5992" y="5735"/>
                    </a:lnTo>
                    <a:lnTo>
                      <a:pt x="307" y="50"/>
                    </a:lnTo>
                    <a:cubicBezTo>
                      <a:pt x="274" y="17"/>
                      <a:pt x="230" y="0"/>
                      <a:pt x="1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1"/>
              <p:cNvSpPr/>
              <p:nvPr/>
            </p:nvSpPr>
            <p:spPr>
              <a:xfrm>
                <a:off x="2433925" y="3343500"/>
                <a:ext cx="64075" cy="64100"/>
              </a:xfrm>
              <a:custGeom>
                <a:rect b="b" l="l" r="r" t="t"/>
                <a:pathLst>
                  <a:path extrusionOk="0" h="2564" w="2563">
                    <a:moveTo>
                      <a:pt x="1281" y="1"/>
                    </a:moveTo>
                    <a:cubicBezTo>
                      <a:pt x="573" y="1"/>
                      <a:pt x="0" y="574"/>
                      <a:pt x="0" y="1283"/>
                    </a:cubicBezTo>
                    <a:cubicBezTo>
                      <a:pt x="0" y="1990"/>
                      <a:pt x="573" y="2563"/>
                      <a:pt x="1281" y="2563"/>
                    </a:cubicBezTo>
                    <a:cubicBezTo>
                      <a:pt x="1990" y="2563"/>
                      <a:pt x="2563" y="1990"/>
                      <a:pt x="2563" y="1283"/>
                    </a:cubicBezTo>
                    <a:cubicBezTo>
                      <a:pt x="2563" y="574"/>
                      <a:pt x="1990" y="1"/>
                      <a:pt x="1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1"/>
              <p:cNvSpPr/>
              <p:nvPr/>
            </p:nvSpPr>
            <p:spPr>
              <a:xfrm>
                <a:off x="1969350" y="2891575"/>
                <a:ext cx="113700" cy="113725"/>
              </a:xfrm>
              <a:custGeom>
                <a:rect b="b" l="l" r="r" t="t"/>
                <a:pathLst>
                  <a:path extrusionOk="0" h="4549" w="4548">
                    <a:moveTo>
                      <a:pt x="2274" y="1"/>
                    </a:moveTo>
                    <a:cubicBezTo>
                      <a:pt x="1019" y="1"/>
                      <a:pt x="1" y="1019"/>
                      <a:pt x="1" y="2274"/>
                    </a:cubicBezTo>
                    <a:cubicBezTo>
                      <a:pt x="1" y="3530"/>
                      <a:pt x="1019" y="4548"/>
                      <a:pt x="2274" y="4548"/>
                    </a:cubicBezTo>
                    <a:cubicBezTo>
                      <a:pt x="3530" y="4548"/>
                      <a:pt x="4547" y="3530"/>
                      <a:pt x="4547" y="2274"/>
                    </a:cubicBezTo>
                    <a:cubicBezTo>
                      <a:pt x="4547" y="1019"/>
                      <a:pt x="3530" y="1"/>
                      <a:pt x="2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1"/>
              <p:cNvSpPr/>
              <p:nvPr/>
            </p:nvSpPr>
            <p:spPr>
              <a:xfrm>
                <a:off x="1442275" y="3175350"/>
                <a:ext cx="113725" cy="113725"/>
              </a:xfrm>
              <a:custGeom>
                <a:rect b="b" l="l" r="r" t="t"/>
                <a:pathLst>
                  <a:path extrusionOk="0" h="4549" w="4549">
                    <a:moveTo>
                      <a:pt x="2275" y="1"/>
                    </a:moveTo>
                    <a:cubicBezTo>
                      <a:pt x="1020" y="1"/>
                      <a:pt x="1" y="1019"/>
                      <a:pt x="1" y="2275"/>
                    </a:cubicBezTo>
                    <a:cubicBezTo>
                      <a:pt x="1" y="3531"/>
                      <a:pt x="1020" y="4548"/>
                      <a:pt x="2275" y="4548"/>
                    </a:cubicBezTo>
                    <a:cubicBezTo>
                      <a:pt x="3531" y="4548"/>
                      <a:pt x="4549" y="3531"/>
                      <a:pt x="4549" y="2275"/>
                    </a:cubicBezTo>
                    <a:cubicBezTo>
                      <a:pt x="4549" y="1019"/>
                      <a:pt x="3531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1"/>
              <p:cNvSpPr/>
              <p:nvPr/>
            </p:nvSpPr>
            <p:spPr>
              <a:xfrm>
                <a:off x="1992225" y="3318725"/>
                <a:ext cx="124775" cy="113650"/>
              </a:xfrm>
              <a:custGeom>
                <a:rect b="b" l="l" r="r" t="t"/>
                <a:pathLst>
                  <a:path extrusionOk="0" h="4546" w="4991">
                    <a:moveTo>
                      <a:pt x="2496" y="0"/>
                    </a:moveTo>
                    <a:cubicBezTo>
                      <a:pt x="1914" y="0"/>
                      <a:pt x="1332" y="222"/>
                      <a:pt x="888" y="666"/>
                    </a:cubicBezTo>
                    <a:cubicBezTo>
                      <a:pt x="0" y="1553"/>
                      <a:pt x="0" y="2993"/>
                      <a:pt x="888" y="3880"/>
                    </a:cubicBezTo>
                    <a:cubicBezTo>
                      <a:pt x="1332" y="4324"/>
                      <a:pt x="1914" y="4546"/>
                      <a:pt x="2496" y="4546"/>
                    </a:cubicBezTo>
                    <a:cubicBezTo>
                      <a:pt x="3078" y="4546"/>
                      <a:pt x="3660" y="4324"/>
                      <a:pt x="4103" y="3880"/>
                    </a:cubicBezTo>
                    <a:cubicBezTo>
                      <a:pt x="4990" y="2993"/>
                      <a:pt x="4990" y="1554"/>
                      <a:pt x="4103" y="666"/>
                    </a:cubicBezTo>
                    <a:cubicBezTo>
                      <a:pt x="3660" y="222"/>
                      <a:pt x="3078" y="0"/>
                      <a:pt x="24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1"/>
              <p:cNvSpPr/>
              <p:nvPr/>
            </p:nvSpPr>
            <p:spPr>
              <a:xfrm>
                <a:off x="1685600" y="3175350"/>
                <a:ext cx="113675" cy="113725"/>
              </a:xfrm>
              <a:custGeom>
                <a:rect b="b" l="l" r="r" t="t"/>
                <a:pathLst>
                  <a:path extrusionOk="0" h="4549" w="4547">
                    <a:moveTo>
                      <a:pt x="2273" y="1"/>
                    </a:moveTo>
                    <a:cubicBezTo>
                      <a:pt x="1018" y="1"/>
                      <a:pt x="0" y="1019"/>
                      <a:pt x="0" y="2275"/>
                    </a:cubicBezTo>
                    <a:cubicBezTo>
                      <a:pt x="0" y="3531"/>
                      <a:pt x="1018" y="4548"/>
                      <a:pt x="2273" y="4548"/>
                    </a:cubicBezTo>
                    <a:cubicBezTo>
                      <a:pt x="3529" y="4548"/>
                      <a:pt x="4547" y="3531"/>
                      <a:pt x="4547" y="2275"/>
                    </a:cubicBezTo>
                    <a:cubicBezTo>
                      <a:pt x="4547" y="1019"/>
                      <a:pt x="3529" y="1"/>
                      <a:pt x="2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1" name="Google Shape;551;p21"/>
            <p:cNvGrpSpPr/>
            <p:nvPr/>
          </p:nvGrpSpPr>
          <p:grpSpPr>
            <a:xfrm flipH="1" rot="5400000">
              <a:off x="-687036" y="492649"/>
              <a:ext cx="2039826" cy="477476"/>
              <a:chOff x="5000750" y="481775"/>
              <a:chExt cx="1329050" cy="311100"/>
            </a:xfrm>
          </p:grpSpPr>
          <p:sp>
            <p:nvSpPr>
              <p:cNvPr id="552" name="Google Shape;552;p21"/>
              <p:cNvSpPr/>
              <p:nvPr/>
            </p:nvSpPr>
            <p:spPr>
              <a:xfrm>
                <a:off x="5026400" y="621850"/>
                <a:ext cx="1303400" cy="147700"/>
              </a:xfrm>
              <a:custGeom>
                <a:rect b="b" l="l" r="r" t="t"/>
                <a:pathLst>
                  <a:path extrusionOk="0" h="5908" w="52136">
                    <a:moveTo>
                      <a:pt x="24815" y="0"/>
                    </a:moveTo>
                    <a:lnTo>
                      <a:pt x="19094" y="5721"/>
                    </a:lnTo>
                    <a:lnTo>
                      <a:pt x="1" y="5721"/>
                    </a:lnTo>
                    <a:lnTo>
                      <a:pt x="1" y="5908"/>
                    </a:lnTo>
                    <a:lnTo>
                      <a:pt x="19170" y="5908"/>
                    </a:lnTo>
                    <a:lnTo>
                      <a:pt x="24891" y="186"/>
                    </a:lnTo>
                    <a:lnTo>
                      <a:pt x="52136" y="186"/>
                    </a:lnTo>
                    <a:cubicBezTo>
                      <a:pt x="52090" y="135"/>
                      <a:pt x="52060" y="69"/>
                      <a:pt x="52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1"/>
              <p:cNvSpPr/>
              <p:nvPr/>
            </p:nvSpPr>
            <p:spPr>
              <a:xfrm>
                <a:off x="5161775" y="575150"/>
                <a:ext cx="1109150" cy="147725"/>
              </a:xfrm>
              <a:custGeom>
                <a:rect b="b" l="l" r="r" t="t"/>
                <a:pathLst>
                  <a:path extrusionOk="0" h="5909" w="44366">
                    <a:moveTo>
                      <a:pt x="19400" y="1"/>
                    </a:moveTo>
                    <a:lnTo>
                      <a:pt x="13679" y="5722"/>
                    </a:lnTo>
                    <a:lnTo>
                      <a:pt x="1" y="5722"/>
                    </a:lnTo>
                    <a:lnTo>
                      <a:pt x="1" y="5908"/>
                    </a:lnTo>
                    <a:lnTo>
                      <a:pt x="13756" y="5908"/>
                    </a:lnTo>
                    <a:lnTo>
                      <a:pt x="19477" y="188"/>
                    </a:lnTo>
                    <a:lnTo>
                      <a:pt x="44350" y="188"/>
                    </a:lnTo>
                    <a:cubicBezTo>
                      <a:pt x="44343" y="125"/>
                      <a:pt x="44349" y="62"/>
                      <a:pt x="4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1"/>
              <p:cNvSpPr/>
              <p:nvPr/>
            </p:nvSpPr>
            <p:spPr>
              <a:xfrm>
                <a:off x="5270725" y="528425"/>
                <a:ext cx="949350" cy="147725"/>
              </a:xfrm>
              <a:custGeom>
                <a:rect b="b" l="l" r="r" t="t"/>
                <a:pathLst>
                  <a:path extrusionOk="0" h="5909" w="37974">
                    <a:moveTo>
                      <a:pt x="15042" y="1"/>
                    </a:moveTo>
                    <a:lnTo>
                      <a:pt x="9321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9398" y="5908"/>
                    </a:lnTo>
                    <a:lnTo>
                      <a:pt x="15119" y="188"/>
                    </a:lnTo>
                    <a:lnTo>
                      <a:pt x="37974" y="188"/>
                    </a:lnTo>
                    <a:cubicBezTo>
                      <a:pt x="37954" y="128"/>
                      <a:pt x="37949" y="64"/>
                      <a:pt x="37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1"/>
              <p:cNvSpPr/>
              <p:nvPr/>
            </p:nvSpPr>
            <p:spPr>
              <a:xfrm>
                <a:off x="5360950" y="481775"/>
                <a:ext cx="831450" cy="147700"/>
              </a:xfrm>
              <a:custGeom>
                <a:rect b="b" l="l" r="r" t="t"/>
                <a:pathLst>
                  <a:path extrusionOk="0" h="5908" w="33258">
                    <a:moveTo>
                      <a:pt x="11433" y="0"/>
                    </a:moveTo>
                    <a:lnTo>
                      <a:pt x="5712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5789" y="5908"/>
                    </a:lnTo>
                    <a:lnTo>
                      <a:pt x="11510" y="186"/>
                    </a:lnTo>
                    <a:lnTo>
                      <a:pt x="33257" y="186"/>
                    </a:lnTo>
                    <a:cubicBezTo>
                      <a:pt x="33236" y="125"/>
                      <a:pt x="33228" y="61"/>
                      <a:pt x="33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1"/>
              <p:cNvSpPr/>
              <p:nvPr/>
            </p:nvSpPr>
            <p:spPr>
              <a:xfrm>
                <a:off x="5335300" y="60147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2055" y="1027"/>
                    </a:moveTo>
                    <a:cubicBezTo>
                      <a:pt x="2055" y="1594"/>
                      <a:pt x="1596" y="2055"/>
                      <a:pt x="1027" y="2055"/>
                    </a:cubicBezTo>
                    <a:cubicBezTo>
                      <a:pt x="460" y="2055"/>
                      <a:pt x="0" y="1594"/>
                      <a:pt x="0" y="1027"/>
                    </a:cubicBezTo>
                    <a:cubicBezTo>
                      <a:pt x="0" y="460"/>
                      <a:pt x="459" y="0"/>
                      <a:pt x="1027" y="0"/>
                    </a:cubicBezTo>
                    <a:cubicBezTo>
                      <a:pt x="1594" y="0"/>
                      <a:pt x="2055" y="461"/>
                      <a:pt x="2055" y="10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1"/>
              <p:cNvSpPr/>
              <p:nvPr/>
            </p:nvSpPr>
            <p:spPr>
              <a:xfrm>
                <a:off x="5245025" y="6481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5"/>
                      <a:pt x="1595" y="2055"/>
                      <a:pt x="1028" y="2055"/>
                    </a:cubicBezTo>
                    <a:cubicBezTo>
                      <a:pt x="459" y="2055"/>
                      <a:pt x="1" y="1594"/>
                      <a:pt x="1" y="1028"/>
                    </a:cubicBezTo>
                    <a:cubicBezTo>
                      <a:pt x="1" y="462"/>
                      <a:pt x="459" y="1"/>
                      <a:pt x="1028" y="1"/>
                    </a:cubicBezTo>
                    <a:cubicBezTo>
                      <a:pt x="1595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1"/>
              <p:cNvSpPr/>
              <p:nvPr/>
            </p:nvSpPr>
            <p:spPr>
              <a:xfrm>
                <a:off x="5134550" y="6948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4"/>
                      <a:pt x="1594" y="2055"/>
                      <a:pt x="1028" y="2055"/>
                    </a:cubicBezTo>
                    <a:cubicBezTo>
                      <a:pt x="461" y="2055"/>
                      <a:pt x="0" y="1594"/>
                      <a:pt x="0" y="1028"/>
                    </a:cubicBezTo>
                    <a:cubicBezTo>
                      <a:pt x="0" y="461"/>
                      <a:pt x="461" y="0"/>
                      <a:pt x="1028" y="0"/>
                    </a:cubicBezTo>
                    <a:cubicBezTo>
                      <a:pt x="1595" y="0"/>
                      <a:pt x="2055" y="461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1"/>
              <p:cNvSpPr/>
              <p:nvPr/>
            </p:nvSpPr>
            <p:spPr>
              <a:xfrm>
                <a:off x="5000750" y="74147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6"/>
                      <a:pt x="1596" y="2056"/>
                      <a:pt x="1028" y="2056"/>
                    </a:cubicBezTo>
                    <a:cubicBezTo>
                      <a:pt x="460" y="2056"/>
                      <a:pt x="0" y="1595"/>
                      <a:pt x="0" y="1028"/>
                    </a:cubicBezTo>
                    <a:cubicBezTo>
                      <a:pt x="0" y="462"/>
                      <a:pt x="460" y="1"/>
                      <a:pt x="1028" y="1"/>
                    </a:cubicBezTo>
                    <a:cubicBezTo>
                      <a:pt x="1596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22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flipH="1"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22"/>
          <p:cNvSpPr txBox="1"/>
          <p:nvPr>
            <p:ph type="title"/>
          </p:nvPr>
        </p:nvSpPr>
        <p:spPr>
          <a:xfrm>
            <a:off x="1080875" y="584213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3" name="Google Shape;563;p22"/>
          <p:cNvSpPr txBox="1"/>
          <p:nvPr>
            <p:ph idx="1" type="subTitle"/>
          </p:nvPr>
        </p:nvSpPr>
        <p:spPr>
          <a:xfrm>
            <a:off x="1080838" y="1764638"/>
            <a:ext cx="44481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564" name="Google Shape;564;p22"/>
          <p:cNvGrpSpPr/>
          <p:nvPr/>
        </p:nvGrpSpPr>
        <p:grpSpPr>
          <a:xfrm>
            <a:off x="95516" y="-21650"/>
            <a:ext cx="9048484" cy="5201224"/>
            <a:chOff x="95516" y="-21650"/>
            <a:chExt cx="9048484" cy="5201224"/>
          </a:xfrm>
        </p:grpSpPr>
        <p:pic>
          <p:nvPicPr>
            <p:cNvPr id="565" name="Google Shape;565;p22"/>
            <p:cNvPicPr preferRelativeResize="0"/>
            <p:nvPr/>
          </p:nvPicPr>
          <p:blipFill rotWithShape="1">
            <a:blip r:embed="rId3">
              <a:alphaModFix/>
            </a:blip>
            <a:srcRect b="0" l="16558" r="9944" t="0"/>
            <a:stretch/>
          </p:blipFill>
          <p:spPr>
            <a:xfrm rot="5400000">
              <a:off x="4806950" y="842524"/>
              <a:ext cx="5201224" cy="34728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6" name="Google Shape;566;p22"/>
            <p:cNvGrpSpPr/>
            <p:nvPr/>
          </p:nvGrpSpPr>
          <p:grpSpPr>
            <a:xfrm rot="-5400000">
              <a:off x="-801955" y="3168606"/>
              <a:ext cx="2333330" cy="538387"/>
              <a:chOff x="1492450" y="1911750"/>
              <a:chExt cx="2360475" cy="544650"/>
            </a:xfrm>
          </p:grpSpPr>
          <p:sp>
            <p:nvSpPr>
              <p:cNvPr id="567" name="Google Shape;567;p22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22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22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22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2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2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2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2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2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2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2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2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2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2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2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2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22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22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2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22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2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22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22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22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22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2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22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22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22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96" name="Google Shape;596;p22"/>
          <p:cNvSpPr txBox="1"/>
          <p:nvPr/>
        </p:nvSpPr>
        <p:spPr>
          <a:xfrm>
            <a:off x="1080838" y="3656163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lang="en"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4"/>
              </a:rPr>
              <a:t>Slidesgo</a:t>
            </a:r>
            <a:r>
              <a:rPr lang="en"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b="1" sz="1000" u="sng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23"/>
          <p:cNvPicPr preferRelativeResize="0"/>
          <p:nvPr/>
        </p:nvPicPr>
        <p:blipFill rotWithShape="1">
          <a:blip r:embed="rId2">
            <a:alphaModFix/>
          </a:blip>
          <a:srcRect b="0" l="17634" r="0" t="29552"/>
          <a:stretch/>
        </p:blipFill>
        <p:spPr>
          <a:xfrm>
            <a:off x="0" y="0"/>
            <a:ext cx="5410202" cy="2270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9" name="Google Shape;599;p23"/>
          <p:cNvGrpSpPr/>
          <p:nvPr/>
        </p:nvGrpSpPr>
        <p:grpSpPr>
          <a:xfrm>
            <a:off x="7667325" y="4361975"/>
            <a:ext cx="1262525" cy="484050"/>
            <a:chOff x="1350325" y="970000"/>
            <a:chExt cx="1262525" cy="484050"/>
          </a:xfrm>
        </p:grpSpPr>
        <p:sp>
          <p:nvSpPr>
            <p:cNvPr id="600" name="Google Shape;600;p23"/>
            <p:cNvSpPr/>
            <p:nvPr/>
          </p:nvSpPr>
          <p:spPr>
            <a:xfrm>
              <a:off x="1804000" y="1401425"/>
              <a:ext cx="808850" cy="52625"/>
            </a:xfrm>
            <a:custGeom>
              <a:rect b="b" l="l" r="r" t="t"/>
              <a:pathLst>
                <a:path extrusionOk="0" h="2105" w="32354">
                  <a:moveTo>
                    <a:pt x="1053" y="1"/>
                  </a:moveTo>
                  <a:cubicBezTo>
                    <a:pt x="473" y="1"/>
                    <a:pt x="1" y="471"/>
                    <a:pt x="1" y="1052"/>
                  </a:cubicBezTo>
                  <a:cubicBezTo>
                    <a:pt x="1" y="1633"/>
                    <a:pt x="473" y="2105"/>
                    <a:pt x="1053" y="2105"/>
                  </a:cubicBezTo>
                  <a:cubicBezTo>
                    <a:pt x="1637" y="2105"/>
                    <a:pt x="2109" y="1633"/>
                    <a:pt x="2109" y="1052"/>
                  </a:cubicBezTo>
                  <a:cubicBezTo>
                    <a:pt x="2109" y="471"/>
                    <a:pt x="1637" y="1"/>
                    <a:pt x="1053" y="1"/>
                  </a:cubicBezTo>
                  <a:close/>
                  <a:moveTo>
                    <a:pt x="7105" y="1"/>
                  </a:moveTo>
                  <a:cubicBezTo>
                    <a:pt x="6524" y="1"/>
                    <a:pt x="6052" y="471"/>
                    <a:pt x="6054" y="1052"/>
                  </a:cubicBezTo>
                  <a:cubicBezTo>
                    <a:pt x="6054" y="1633"/>
                    <a:pt x="6526" y="2105"/>
                    <a:pt x="7105" y="2105"/>
                  </a:cubicBezTo>
                  <a:cubicBezTo>
                    <a:pt x="7686" y="2105"/>
                    <a:pt x="8158" y="1633"/>
                    <a:pt x="8158" y="1052"/>
                  </a:cubicBezTo>
                  <a:cubicBezTo>
                    <a:pt x="8158" y="471"/>
                    <a:pt x="7686" y="1"/>
                    <a:pt x="7105" y="1"/>
                  </a:cubicBezTo>
                  <a:close/>
                  <a:moveTo>
                    <a:pt x="13153" y="1"/>
                  </a:moveTo>
                  <a:cubicBezTo>
                    <a:pt x="12572" y="1"/>
                    <a:pt x="12101" y="471"/>
                    <a:pt x="12101" y="1052"/>
                  </a:cubicBezTo>
                  <a:cubicBezTo>
                    <a:pt x="12101" y="1633"/>
                    <a:pt x="12572" y="2105"/>
                    <a:pt x="13153" y="2105"/>
                  </a:cubicBezTo>
                  <a:cubicBezTo>
                    <a:pt x="13734" y="2105"/>
                    <a:pt x="14204" y="1633"/>
                    <a:pt x="14204" y="1052"/>
                  </a:cubicBezTo>
                  <a:cubicBezTo>
                    <a:pt x="14204" y="471"/>
                    <a:pt x="13732" y="1"/>
                    <a:pt x="13153" y="1"/>
                  </a:cubicBezTo>
                  <a:close/>
                  <a:moveTo>
                    <a:pt x="19204" y="1"/>
                  </a:moveTo>
                  <a:cubicBezTo>
                    <a:pt x="18624" y="1"/>
                    <a:pt x="18153" y="471"/>
                    <a:pt x="18153" y="1052"/>
                  </a:cubicBezTo>
                  <a:cubicBezTo>
                    <a:pt x="18153" y="1633"/>
                    <a:pt x="18624" y="2105"/>
                    <a:pt x="19204" y="2105"/>
                  </a:cubicBezTo>
                  <a:cubicBezTo>
                    <a:pt x="19785" y="2105"/>
                    <a:pt x="20256" y="1633"/>
                    <a:pt x="20256" y="1052"/>
                  </a:cubicBezTo>
                  <a:cubicBezTo>
                    <a:pt x="20256" y="471"/>
                    <a:pt x="19785" y="1"/>
                    <a:pt x="19204" y="1"/>
                  </a:cubicBezTo>
                  <a:close/>
                  <a:moveTo>
                    <a:pt x="25253" y="1"/>
                  </a:moveTo>
                  <a:cubicBezTo>
                    <a:pt x="24672" y="1"/>
                    <a:pt x="24201" y="471"/>
                    <a:pt x="24201" y="1052"/>
                  </a:cubicBezTo>
                  <a:cubicBezTo>
                    <a:pt x="24201" y="1633"/>
                    <a:pt x="24672" y="2105"/>
                    <a:pt x="25253" y="2105"/>
                  </a:cubicBezTo>
                  <a:cubicBezTo>
                    <a:pt x="25833" y="2105"/>
                    <a:pt x="26304" y="1633"/>
                    <a:pt x="26304" y="1052"/>
                  </a:cubicBezTo>
                  <a:cubicBezTo>
                    <a:pt x="26304" y="471"/>
                    <a:pt x="25833" y="1"/>
                    <a:pt x="25253" y="1"/>
                  </a:cubicBezTo>
                  <a:close/>
                  <a:moveTo>
                    <a:pt x="31302" y="1"/>
                  </a:moveTo>
                  <a:cubicBezTo>
                    <a:pt x="30723" y="1"/>
                    <a:pt x="30248" y="471"/>
                    <a:pt x="30248" y="1052"/>
                  </a:cubicBezTo>
                  <a:cubicBezTo>
                    <a:pt x="30248" y="1633"/>
                    <a:pt x="30723" y="2105"/>
                    <a:pt x="31302" y="2105"/>
                  </a:cubicBezTo>
                  <a:cubicBezTo>
                    <a:pt x="31881" y="2105"/>
                    <a:pt x="32353" y="1633"/>
                    <a:pt x="32353" y="1052"/>
                  </a:cubicBezTo>
                  <a:cubicBezTo>
                    <a:pt x="32353" y="471"/>
                    <a:pt x="31881" y="1"/>
                    <a:pt x="3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1652800" y="1293575"/>
              <a:ext cx="960050" cy="52600"/>
            </a:xfrm>
            <a:custGeom>
              <a:rect b="b" l="l" r="r" t="t"/>
              <a:pathLst>
                <a:path extrusionOk="0" h="2104" w="38402">
                  <a:moveTo>
                    <a:pt x="1053" y="0"/>
                  </a:moveTo>
                  <a:cubicBezTo>
                    <a:pt x="472" y="0"/>
                    <a:pt x="1" y="472"/>
                    <a:pt x="2" y="1051"/>
                  </a:cubicBezTo>
                  <a:cubicBezTo>
                    <a:pt x="2" y="1632"/>
                    <a:pt x="474" y="2104"/>
                    <a:pt x="1053" y="2104"/>
                  </a:cubicBezTo>
                  <a:cubicBezTo>
                    <a:pt x="1634" y="2104"/>
                    <a:pt x="2106" y="1632"/>
                    <a:pt x="2106" y="1051"/>
                  </a:cubicBezTo>
                  <a:cubicBezTo>
                    <a:pt x="2106" y="471"/>
                    <a:pt x="1634" y="0"/>
                    <a:pt x="1053" y="0"/>
                  </a:cubicBezTo>
                  <a:close/>
                  <a:moveTo>
                    <a:pt x="7105" y="0"/>
                  </a:moveTo>
                  <a:cubicBezTo>
                    <a:pt x="6525" y="0"/>
                    <a:pt x="6053" y="472"/>
                    <a:pt x="6052" y="1051"/>
                  </a:cubicBezTo>
                  <a:cubicBezTo>
                    <a:pt x="6052" y="1632"/>
                    <a:pt x="6525" y="2104"/>
                    <a:pt x="7105" y="2104"/>
                  </a:cubicBezTo>
                  <a:cubicBezTo>
                    <a:pt x="7685" y="2104"/>
                    <a:pt x="8157" y="1632"/>
                    <a:pt x="8157" y="1051"/>
                  </a:cubicBezTo>
                  <a:cubicBezTo>
                    <a:pt x="8157" y="471"/>
                    <a:pt x="7685" y="0"/>
                    <a:pt x="7105" y="0"/>
                  </a:cubicBezTo>
                  <a:close/>
                  <a:moveTo>
                    <a:pt x="13153" y="0"/>
                  </a:moveTo>
                  <a:cubicBezTo>
                    <a:pt x="12572" y="0"/>
                    <a:pt x="12100" y="472"/>
                    <a:pt x="12102" y="1051"/>
                  </a:cubicBezTo>
                  <a:cubicBezTo>
                    <a:pt x="12102" y="1632"/>
                    <a:pt x="12574" y="2104"/>
                    <a:pt x="13153" y="2104"/>
                  </a:cubicBezTo>
                  <a:cubicBezTo>
                    <a:pt x="13734" y="2104"/>
                    <a:pt x="14206" y="1632"/>
                    <a:pt x="14206" y="1051"/>
                  </a:cubicBezTo>
                  <a:cubicBezTo>
                    <a:pt x="14206" y="471"/>
                    <a:pt x="13734" y="0"/>
                    <a:pt x="13153" y="0"/>
                  </a:cubicBezTo>
                  <a:close/>
                  <a:moveTo>
                    <a:pt x="19201" y="0"/>
                  </a:moveTo>
                  <a:cubicBezTo>
                    <a:pt x="18620" y="0"/>
                    <a:pt x="18149" y="472"/>
                    <a:pt x="18149" y="1051"/>
                  </a:cubicBezTo>
                  <a:cubicBezTo>
                    <a:pt x="18149" y="1632"/>
                    <a:pt x="18620" y="2104"/>
                    <a:pt x="19201" y="2104"/>
                  </a:cubicBezTo>
                  <a:cubicBezTo>
                    <a:pt x="19782" y="2104"/>
                    <a:pt x="20252" y="1632"/>
                    <a:pt x="20252" y="1051"/>
                  </a:cubicBezTo>
                  <a:cubicBezTo>
                    <a:pt x="20252" y="471"/>
                    <a:pt x="19780" y="0"/>
                    <a:pt x="19201" y="0"/>
                  </a:cubicBezTo>
                  <a:close/>
                  <a:moveTo>
                    <a:pt x="25252" y="0"/>
                  </a:moveTo>
                  <a:cubicBezTo>
                    <a:pt x="24672" y="0"/>
                    <a:pt x="24201" y="472"/>
                    <a:pt x="24201" y="1051"/>
                  </a:cubicBezTo>
                  <a:cubicBezTo>
                    <a:pt x="24201" y="1632"/>
                    <a:pt x="24672" y="2104"/>
                    <a:pt x="25252" y="2104"/>
                  </a:cubicBezTo>
                  <a:cubicBezTo>
                    <a:pt x="25833" y="2104"/>
                    <a:pt x="26304" y="1632"/>
                    <a:pt x="26304" y="1051"/>
                  </a:cubicBezTo>
                  <a:cubicBezTo>
                    <a:pt x="26304" y="471"/>
                    <a:pt x="25833" y="0"/>
                    <a:pt x="25252" y="0"/>
                  </a:cubicBezTo>
                  <a:close/>
                  <a:moveTo>
                    <a:pt x="31301" y="0"/>
                  </a:moveTo>
                  <a:cubicBezTo>
                    <a:pt x="30720" y="0"/>
                    <a:pt x="30249" y="472"/>
                    <a:pt x="30249" y="1051"/>
                  </a:cubicBezTo>
                  <a:cubicBezTo>
                    <a:pt x="30249" y="1632"/>
                    <a:pt x="30720" y="2104"/>
                    <a:pt x="31301" y="2104"/>
                  </a:cubicBezTo>
                  <a:cubicBezTo>
                    <a:pt x="31881" y="2104"/>
                    <a:pt x="32352" y="1632"/>
                    <a:pt x="32352" y="1051"/>
                  </a:cubicBezTo>
                  <a:cubicBezTo>
                    <a:pt x="32352" y="471"/>
                    <a:pt x="31881" y="0"/>
                    <a:pt x="31301" y="0"/>
                  </a:cubicBezTo>
                  <a:close/>
                  <a:moveTo>
                    <a:pt x="37350" y="0"/>
                  </a:moveTo>
                  <a:cubicBezTo>
                    <a:pt x="36767" y="0"/>
                    <a:pt x="36296" y="472"/>
                    <a:pt x="36296" y="1051"/>
                  </a:cubicBezTo>
                  <a:cubicBezTo>
                    <a:pt x="36296" y="1632"/>
                    <a:pt x="36769" y="2104"/>
                    <a:pt x="37350" y="2104"/>
                  </a:cubicBezTo>
                  <a:cubicBezTo>
                    <a:pt x="37929" y="2104"/>
                    <a:pt x="38401" y="1632"/>
                    <a:pt x="38401" y="1051"/>
                  </a:cubicBezTo>
                  <a:cubicBezTo>
                    <a:pt x="38401" y="471"/>
                    <a:pt x="37929" y="0"/>
                    <a:pt x="37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1501625" y="1185725"/>
              <a:ext cx="1111225" cy="52600"/>
            </a:xfrm>
            <a:custGeom>
              <a:rect b="b" l="l" r="r" t="t"/>
              <a:pathLst>
                <a:path extrusionOk="0" h="2104" w="44449">
                  <a:moveTo>
                    <a:pt x="1053" y="0"/>
                  </a:moveTo>
                  <a:cubicBezTo>
                    <a:pt x="472" y="0"/>
                    <a:pt x="0" y="471"/>
                    <a:pt x="0" y="1053"/>
                  </a:cubicBezTo>
                  <a:cubicBezTo>
                    <a:pt x="0" y="1633"/>
                    <a:pt x="472" y="2104"/>
                    <a:pt x="1053" y="2104"/>
                  </a:cubicBezTo>
                  <a:cubicBezTo>
                    <a:pt x="1632" y="2104"/>
                    <a:pt x="2104" y="1633"/>
                    <a:pt x="2104" y="1053"/>
                  </a:cubicBezTo>
                  <a:cubicBezTo>
                    <a:pt x="2104" y="472"/>
                    <a:pt x="1632" y="0"/>
                    <a:pt x="1053" y="0"/>
                  </a:cubicBezTo>
                  <a:close/>
                  <a:moveTo>
                    <a:pt x="7100" y="0"/>
                  </a:moveTo>
                  <a:cubicBezTo>
                    <a:pt x="6519" y="0"/>
                    <a:pt x="6048" y="471"/>
                    <a:pt x="6049" y="1053"/>
                  </a:cubicBezTo>
                  <a:cubicBezTo>
                    <a:pt x="6049" y="1633"/>
                    <a:pt x="6521" y="2104"/>
                    <a:pt x="7100" y="2104"/>
                  </a:cubicBezTo>
                  <a:cubicBezTo>
                    <a:pt x="7681" y="2104"/>
                    <a:pt x="8153" y="1633"/>
                    <a:pt x="8153" y="1053"/>
                  </a:cubicBezTo>
                  <a:cubicBezTo>
                    <a:pt x="8153" y="472"/>
                    <a:pt x="7681" y="0"/>
                    <a:pt x="7100" y="0"/>
                  </a:cubicBezTo>
                  <a:close/>
                  <a:moveTo>
                    <a:pt x="13152" y="0"/>
                  </a:moveTo>
                  <a:cubicBezTo>
                    <a:pt x="12572" y="0"/>
                    <a:pt x="12100" y="471"/>
                    <a:pt x="12099" y="1053"/>
                  </a:cubicBezTo>
                  <a:cubicBezTo>
                    <a:pt x="12099" y="1633"/>
                    <a:pt x="12572" y="2104"/>
                    <a:pt x="13152" y="2104"/>
                  </a:cubicBezTo>
                  <a:cubicBezTo>
                    <a:pt x="13732" y="2104"/>
                    <a:pt x="14199" y="1633"/>
                    <a:pt x="14199" y="1053"/>
                  </a:cubicBezTo>
                  <a:cubicBezTo>
                    <a:pt x="14199" y="472"/>
                    <a:pt x="13732" y="0"/>
                    <a:pt x="13152" y="0"/>
                  </a:cubicBezTo>
                  <a:close/>
                  <a:moveTo>
                    <a:pt x="19200" y="0"/>
                  </a:moveTo>
                  <a:cubicBezTo>
                    <a:pt x="18619" y="0"/>
                    <a:pt x="18147" y="471"/>
                    <a:pt x="18149" y="1053"/>
                  </a:cubicBezTo>
                  <a:cubicBezTo>
                    <a:pt x="18149" y="1633"/>
                    <a:pt x="18621" y="2104"/>
                    <a:pt x="19200" y="2104"/>
                  </a:cubicBezTo>
                  <a:cubicBezTo>
                    <a:pt x="19781" y="2104"/>
                    <a:pt x="20253" y="1633"/>
                    <a:pt x="20253" y="1053"/>
                  </a:cubicBezTo>
                  <a:cubicBezTo>
                    <a:pt x="20253" y="472"/>
                    <a:pt x="19781" y="0"/>
                    <a:pt x="19200" y="0"/>
                  </a:cubicBezTo>
                  <a:close/>
                  <a:moveTo>
                    <a:pt x="25248" y="0"/>
                  </a:moveTo>
                  <a:cubicBezTo>
                    <a:pt x="24667" y="0"/>
                    <a:pt x="24196" y="471"/>
                    <a:pt x="24196" y="1053"/>
                  </a:cubicBezTo>
                  <a:cubicBezTo>
                    <a:pt x="24196" y="1633"/>
                    <a:pt x="24667" y="2104"/>
                    <a:pt x="25248" y="2104"/>
                  </a:cubicBezTo>
                  <a:cubicBezTo>
                    <a:pt x="25829" y="2104"/>
                    <a:pt x="26299" y="1633"/>
                    <a:pt x="26299" y="1053"/>
                  </a:cubicBezTo>
                  <a:cubicBezTo>
                    <a:pt x="26299" y="472"/>
                    <a:pt x="25827" y="0"/>
                    <a:pt x="25248" y="0"/>
                  </a:cubicBezTo>
                  <a:close/>
                  <a:moveTo>
                    <a:pt x="31299" y="0"/>
                  </a:moveTo>
                  <a:cubicBezTo>
                    <a:pt x="30719" y="0"/>
                    <a:pt x="30248" y="471"/>
                    <a:pt x="30248" y="1053"/>
                  </a:cubicBezTo>
                  <a:cubicBezTo>
                    <a:pt x="30248" y="1633"/>
                    <a:pt x="30719" y="2104"/>
                    <a:pt x="31299" y="2104"/>
                  </a:cubicBezTo>
                  <a:cubicBezTo>
                    <a:pt x="31880" y="2104"/>
                    <a:pt x="32351" y="1633"/>
                    <a:pt x="32351" y="1053"/>
                  </a:cubicBezTo>
                  <a:cubicBezTo>
                    <a:pt x="32351" y="472"/>
                    <a:pt x="31880" y="0"/>
                    <a:pt x="31299" y="0"/>
                  </a:cubicBezTo>
                  <a:close/>
                  <a:moveTo>
                    <a:pt x="37348" y="0"/>
                  </a:moveTo>
                  <a:cubicBezTo>
                    <a:pt x="36767" y="0"/>
                    <a:pt x="36296" y="471"/>
                    <a:pt x="36296" y="1053"/>
                  </a:cubicBezTo>
                  <a:cubicBezTo>
                    <a:pt x="36296" y="1633"/>
                    <a:pt x="36767" y="2104"/>
                    <a:pt x="37348" y="2104"/>
                  </a:cubicBezTo>
                  <a:cubicBezTo>
                    <a:pt x="37928" y="2104"/>
                    <a:pt x="38399" y="1633"/>
                    <a:pt x="38399" y="1053"/>
                  </a:cubicBezTo>
                  <a:cubicBezTo>
                    <a:pt x="38399" y="472"/>
                    <a:pt x="37928" y="0"/>
                    <a:pt x="37348" y="0"/>
                  </a:cubicBezTo>
                  <a:close/>
                  <a:moveTo>
                    <a:pt x="43397" y="0"/>
                  </a:moveTo>
                  <a:cubicBezTo>
                    <a:pt x="42814" y="0"/>
                    <a:pt x="42343" y="471"/>
                    <a:pt x="42343" y="1053"/>
                  </a:cubicBezTo>
                  <a:cubicBezTo>
                    <a:pt x="42343" y="1633"/>
                    <a:pt x="42816" y="2104"/>
                    <a:pt x="43397" y="2104"/>
                  </a:cubicBezTo>
                  <a:cubicBezTo>
                    <a:pt x="43981" y="2104"/>
                    <a:pt x="44448" y="1633"/>
                    <a:pt x="44448" y="1053"/>
                  </a:cubicBezTo>
                  <a:cubicBezTo>
                    <a:pt x="44448" y="472"/>
                    <a:pt x="43981" y="0"/>
                    <a:pt x="43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1501625" y="1077875"/>
              <a:ext cx="960000" cy="52625"/>
            </a:xfrm>
            <a:custGeom>
              <a:rect b="b" l="l" r="r" t="t"/>
              <a:pathLst>
                <a:path extrusionOk="0" h="2105" w="38400">
                  <a:moveTo>
                    <a:pt x="1053" y="1"/>
                  </a:moveTo>
                  <a:cubicBezTo>
                    <a:pt x="472" y="1"/>
                    <a:pt x="0" y="471"/>
                    <a:pt x="0" y="1052"/>
                  </a:cubicBezTo>
                  <a:cubicBezTo>
                    <a:pt x="0" y="1632"/>
                    <a:pt x="472" y="2104"/>
                    <a:pt x="1053" y="2104"/>
                  </a:cubicBezTo>
                  <a:cubicBezTo>
                    <a:pt x="1632" y="2104"/>
                    <a:pt x="2104" y="1632"/>
                    <a:pt x="2104" y="1052"/>
                  </a:cubicBezTo>
                  <a:cubicBezTo>
                    <a:pt x="2104" y="471"/>
                    <a:pt x="1632" y="1"/>
                    <a:pt x="1053" y="1"/>
                  </a:cubicBezTo>
                  <a:close/>
                  <a:moveTo>
                    <a:pt x="7100" y="1"/>
                  </a:moveTo>
                  <a:cubicBezTo>
                    <a:pt x="6519" y="1"/>
                    <a:pt x="6048" y="471"/>
                    <a:pt x="6049" y="1052"/>
                  </a:cubicBezTo>
                  <a:cubicBezTo>
                    <a:pt x="6049" y="1632"/>
                    <a:pt x="6521" y="2104"/>
                    <a:pt x="7100" y="2104"/>
                  </a:cubicBezTo>
                  <a:cubicBezTo>
                    <a:pt x="7681" y="2104"/>
                    <a:pt x="8153" y="1632"/>
                    <a:pt x="8153" y="1052"/>
                  </a:cubicBezTo>
                  <a:cubicBezTo>
                    <a:pt x="8153" y="471"/>
                    <a:pt x="7681" y="1"/>
                    <a:pt x="7100" y="1"/>
                  </a:cubicBezTo>
                  <a:close/>
                  <a:moveTo>
                    <a:pt x="13152" y="1"/>
                  </a:moveTo>
                  <a:cubicBezTo>
                    <a:pt x="12572" y="1"/>
                    <a:pt x="12100" y="471"/>
                    <a:pt x="12099" y="1052"/>
                  </a:cubicBezTo>
                  <a:cubicBezTo>
                    <a:pt x="12099" y="1632"/>
                    <a:pt x="12572" y="2104"/>
                    <a:pt x="13152" y="2104"/>
                  </a:cubicBezTo>
                  <a:cubicBezTo>
                    <a:pt x="13732" y="2104"/>
                    <a:pt x="14199" y="1632"/>
                    <a:pt x="14199" y="1052"/>
                  </a:cubicBezTo>
                  <a:cubicBezTo>
                    <a:pt x="14199" y="471"/>
                    <a:pt x="13732" y="1"/>
                    <a:pt x="13152" y="1"/>
                  </a:cubicBezTo>
                  <a:close/>
                  <a:moveTo>
                    <a:pt x="19200" y="1"/>
                  </a:moveTo>
                  <a:cubicBezTo>
                    <a:pt x="18619" y="1"/>
                    <a:pt x="18147" y="471"/>
                    <a:pt x="18149" y="1052"/>
                  </a:cubicBezTo>
                  <a:cubicBezTo>
                    <a:pt x="18149" y="1632"/>
                    <a:pt x="18621" y="2104"/>
                    <a:pt x="19200" y="2104"/>
                  </a:cubicBezTo>
                  <a:cubicBezTo>
                    <a:pt x="19781" y="2104"/>
                    <a:pt x="20253" y="1632"/>
                    <a:pt x="20253" y="1052"/>
                  </a:cubicBezTo>
                  <a:cubicBezTo>
                    <a:pt x="20253" y="471"/>
                    <a:pt x="19781" y="1"/>
                    <a:pt x="19200" y="1"/>
                  </a:cubicBezTo>
                  <a:close/>
                  <a:moveTo>
                    <a:pt x="25248" y="1"/>
                  </a:moveTo>
                  <a:cubicBezTo>
                    <a:pt x="24667" y="1"/>
                    <a:pt x="24196" y="471"/>
                    <a:pt x="24196" y="1052"/>
                  </a:cubicBezTo>
                  <a:cubicBezTo>
                    <a:pt x="24196" y="1632"/>
                    <a:pt x="24667" y="2104"/>
                    <a:pt x="25248" y="2104"/>
                  </a:cubicBezTo>
                  <a:cubicBezTo>
                    <a:pt x="25829" y="2104"/>
                    <a:pt x="26299" y="1632"/>
                    <a:pt x="26299" y="1052"/>
                  </a:cubicBezTo>
                  <a:cubicBezTo>
                    <a:pt x="26299" y="471"/>
                    <a:pt x="25827" y="1"/>
                    <a:pt x="25248" y="1"/>
                  </a:cubicBezTo>
                  <a:close/>
                  <a:moveTo>
                    <a:pt x="31299" y="1"/>
                  </a:moveTo>
                  <a:cubicBezTo>
                    <a:pt x="30719" y="1"/>
                    <a:pt x="30248" y="471"/>
                    <a:pt x="30248" y="1052"/>
                  </a:cubicBezTo>
                  <a:cubicBezTo>
                    <a:pt x="30248" y="1632"/>
                    <a:pt x="30719" y="2104"/>
                    <a:pt x="31299" y="2104"/>
                  </a:cubicBezTo>
                  <a:cubicBezTo>
                    <a:pt x="31880" y="2104"/>
                    <a:pt x="32351" y="1632"/>
                    <a:pt x="32351" y="1052"/>
                  </a:cubicBezTo>
                  <a:cubicBezTo>
                    <a:pt x="32351" y="471"/>
                    <a:pt x="31880" y="1"/>
                    <a:pt x="31299" y="1"/>
                  </a:cubicBezTo>
                  <a:close/>
                  <a:moveTo>
                    <a:pt x="37348" y="1"/>
                  </a:moveTo>
                  <a:cubicBezTo>
                    <a:pt x="36767" y="1"/>
                    <a:pt x="36296" y="471"/>
                    <a:pt x="36296" y="1052"/>
                  </a:cubicBezTo>
                  <a:cubicBezTo>
                    <a:pt x="36296" y="1632"/>
                    <a:pt x="36767" y="2104"/>
                    <a:pt x="37348" y="2104"/>
                  </a:cubicBezTo>
                  <a:cubicBezTo>
                    <a:pt x="37928" y="2104"/>
                    <a:pt x="38399" y="1632"/>
                    <a:pt x="38399" y="1052"/>
                  </a:cubicBezTo>
                  <a:cubicBezTo>
                    <a:pt x="38399" y="471"/>
                    <a:pt x="37928" y="1"/>
                    <a:pt x="37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1350325" y="1077825"/>
              <a:ext cx="54700" cy="52650"/>
            </a:xfrm>
            <a:custGeom>
              <a:rect b="b" l="l" r="r" t="t"/>
              <a:pathLst>
                <a:path extrusionOk="0" h="2106" w="2188">
                  <a:moveTo>
                    <a:pt x="1051" y="0"/>
                  </a:moveTo>
                  <a:cubicBezTo>
                    <a:pt x="778" y="0"/>
                    <a:pt x="505" y="115"/>
                    <a:pt x="311" y="308"/>
                  </a:cubicBezTo>
                  <a:cubicBezTo>
                    <a:pt x="113" y="506"/>
                    <a:pt x="0" y="777"/>
                    <a:pt x="0" y="1054"/>
                  </a:cubicBezTo>
                  <a:cubicBezTo>
                    <a:pt x="0" y="1332"/>
                    <a:pt x="113" y="1602"/>
                    <a:pt x="311" y="1798"/>
                  </a:cubicBezTo>
                  <a:cubicBezTo>
                    <a:pt x="503" y="1991"/>
                    <a:pt x="778" y="2105"/>
                    <a:pt x="1051" y="2105"/>
                  </a:cubicBezTo>
                  <a:cubicBezTo>
                    <a:pt x="1329" y="2105"/>
                    <a:pt x="1603" y="1991"/>
                    <a:pt x="1796" y="1798"/>
                  </a:cubicBezTo>
                  <a:cubicBezTo>
                    <a:pt x="2187" y="1407"/>
                    <a:pt x="2187" y="699"/>
                    <a:pt x="1796" y="308"/>
                  </a:cubicBezTo>
                  <a:cubicBezTo>
                    <a:pt x="1604" y="113"/>
                    <a:pt x="1329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1501625" y="970025"/>
              <a:ext cx="808800" cy="52625"/>
            </a:xfrm>
            <a:custGeom>
              <a:rect b="b" l="l" r="r" t="t"/>
              <a:pathLst>
                <a:path extrusionOk="0" h="2105" w="32352">
                  <a:moveTo>
                    <a:pt x="1053" y="1"/>
                  </a:moveTo>
                  <a:cubicBezTo>
                    <a:pt x="472" y="1"/>
                    <a:pt x="0" y="471"/>
                    <a:pt x="0" y="1053"/>
                  </a:cubicBezTo>
                  <a:cubicBezTo>
                    <a:pt x="0" y="1633"/>
                    <a:pt x="472" y="2104"/>
                    <a:pt x="1053" y="2104"/>
                  </a:cubicBezTo>
                  <a:cubicBezTo>
                    <a:pt x="1632" y="2104"/>
                    <a:pt x="2104" y="1633"/>
                    <a:pt x="2104" y="1053"/>
                  </a:cubicBezTo>
                  <a:cubicBezTo>
                    <a:pt x="2104" y="473"/>
                    <a:pt x="1632" y="1"/>
                    <a:pt x="1053" y="1"/>
                  </a:cubicBezTo>
                  <a:close/>
                  <a:moveTo>
                    <a:pt x="7100" y="1"/>
                  </a:moveTo>
                  <a:cubicBezTo>
                    <a:pt x="6519" y="1"/>
                    <a:pt x="6048" y="471"/>
                    <a:pt x="6049" y="1053"/>
                  </a:cubicBezTo>
                  <a:cubicBezTo>
                    <a:pt x="6049" y="1633"/>
                    <a:pt x="6521" y="2104"/>
                    <a:pt x="7100" y="2104"/>
                  </a:cubicBezTo>
                  <a:cubicBezTo>
                    <a:pt x="7681" y="2104"/>
                    <a:pt x="8153" y="1633"/>
                    <a:pt x="8153" y="1053"/>
                  </a:cubicBezTo>
                  <a:cubicBezTo>
                    <a:pt x="8153" y="473"/>
                    <a:pt x="7681" y="1"/>
                    <a:pt x="7100" y="1"/>
                  </a:cubicBezTo>
                  <a:close/>
                  <a:moveTo>
                    <a:pt x="13152" y="1"/>
                  </a:moveTo>
                  <a:cubicBezTo>
                    <a:pt x="12572" y="1"/>
                    <a:pt x="12100" y="471"/>
                    <a:pt x="12099" y="1053"/>
                  </a:cubicBezTo>
                  <a:cubicBezTo>
                    <a:pt x="12099" y="1633"/>
                    <a:pt x="12572" y="2104"/>
                    <a:pt x="13152" y="2104"/>
                  </a:cubicBezTo>
                  <a:cubicBezTo>
                    <a:pt x="13732" y="2104"/>
                    <a:pt x="14199" y="1633"/>
                    <a:pt x="14199" y="1053"/>
                  </a:cubicBezTo>
                  <a:cubicBezTo>
                    <a:pt x="14199" y="473"/>
                    <a:pt x="13732" y="1"/>
                    <a:pt x="13152" y="1"/>
                  </a:cubicBezTo>
                  <a:close/>
                  <a:moveTo>
                    <a:pt x="19200" y="1"/>
                  </a:moveTo>
                  <a:cubicBezTo>
                    <a:pt x="18619" y="1"/>
                    <a:pt x="18147" y="471"/>
                    <a:pt x="18149" y="1053"/>
                  </a:cubicBezTo>
                  <a:cubicBezTo>
                    <a:pt x="18149" y="1633"/>
                    <a:pt x="18621" y="2104"/>
                    <a:pt x="19200" y="2104"/>
                  </a:cubicBezTo>
                  <a:cubicBezTo>
                    <a:pt x="19781" y="2104"/>
                    <a:pt x="20253" y="1633"/>
                    <a:pt x="20253" y="1053"/>
                  </a:cubicBezTo>
                  <a:cubicBezTo>
                    <a:pt x="20253" y="473"/>
                    <a:pt x="19781" y="1"/>
                    <a:pt x="19200" y="1"/>
                  </a:cubicBezTo>
                  <a:close/>
                  <a:moveTo>
                    <a:pt x="25248" y="1"/>
                  </a:moveTo>
                  <a:cubicBezTo>
                    <a:pt x="24667" y="1"/>
                    <a:pt x="24196" y="471"/>
                    <a:pt x="24196" y="1053"/>
                  </a:cubicBezTo>
                  <a:cubicBezTo>
                    <a:pt x="24196" y="1633"/>
                    <a:pt x="24667" y="2104"/>
                    <a:pt x="25248" y="2104"/>
                  </a:cubicBezTo>
                  <a:cubicBezTo>
                    <a:pt x="25829" y="2104"/>
                    <a:pt x="26299" y="1633"/>
                    <a:pt x="26299" y="1053"/>
                  </a:cubicBezTo>
                  <a:cubicBezTo>
                    <a:pt x="26299" y="473"/>
                    <a:pt x="25827" y="1"/>
                    <a:pt x="25248" y="1"/>
                  </a:cubicBezTo>
                  <a:close/>
                  <a:moveTo>
                    <a:pt x="31299" y="1"/>
                  </a:moveTo>
                  <a:cubicBezTo>
                    <a:pt x="30719" y="1"/>
                    <a:pt x="30248" y="471"/>
                    <a:pt x="30248" y="1053"/>
                  </a:cubicBezTo>
                  <a:cubicBezTo>
                    <a:pt x="30248" y="1633"/>
                    <a:pt x="30719" y="2104"/>
                    <a:pt x="31299" y="2104"/>
                  </a:cubicBezTo>
                  <a:cubicBezTo>
                    <a:pt x="31880" y="2104"/>
                    <a:pt x="32351" y="1633"/>
                    <a:pt x="32351" y="1053"/>
                  </a:cubicBezTo>
                  <a:cubicBezTo>
                    <a:pt x="32351" y="473"/>
                    <a:pt x="31880" y="1"/>
                    <a:pt x="3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3"/>
            <p:cNvSpPr/>
            <p:nvPr/>
          </p:nvSpPr>
          <p:spPr>
            <a:xfrm>
              <a:off x="1350325" y="970000"/>
              <a:ext cx="54700" cy="52650"/>
            </a:xfrm>
            <a:custGeom>
              <a:rect b="b" l="l" r="r" t="t"/>
              <a:pathLst>
                <a:path extrusionOk="0" h="2106" w="2188">
                  <a:moveTo>
                    <a:pt x="1051" y="1"/>
                  </a:moveTo>
                  <a:cubicBezTo>
                    <a:pt x="778" y="1"/>
                    <a:pt x="505" y="115"/>
                    <a:pt x="311" y="307"/>
                  </a:cubicBezTo>
                  <a:cubicBezTo>
                    <a:pt x="113" y="506"/>
                    <a:pt x="0" y="777"/>
                    <a:pt x="0" y="1054"/>
                  </a:cubicBezTo>
                  <a:cubicBezTo>
                    <a:pt x="0" y="1330"/>
                    <a:pt x="113" y="1600"/>
                    <a:pt x="311" y="1799"/>
                  </a:cubicBezTo>
                  <a:cubicBezTo>
                    <a:pt x="503" y="1991"/>
                    <a:pt x="778" y="2105"/>
                    <a:pt x="1051" y="2105"/>
                  </a:cubicBezTo>
                  <a:cubicBezTo>
                    <a:pt x="1329" y="2105"/>
                    <a:pt x="1603" y="1991"/>
                    <a:pt x="1796" y="1799"/>
                  </a:cubicBezTo>
                  <a:cubicBezTo>
                    <a:pt x="2187" y="1407"/>
                    <a:pt x="2187" y="701"/>
                    <a:pt x="1796" y="307"/>
                  </a:cubicBezTo>
                  <a:cubicBezTo>
                    <a:pt x="1604" y="115"/>
                    <a:pt x="1329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23"/>
          <p:cNvGrpSpPr/>
          <p:nvPr/>
        </p:nvGrpSpPr>
        <p:grpSpPr>
          <a:xfrm>
            <a:off x="6647700" y="4034400"/>
            <a:ext cx="1783075" cy="177800"/>
            <a:chOff x="4561725" y="1146400"/>
            <a:chExt cx="1783075" cy="177800"/>
          </a:xfrm>
        </p:grpSpPr>
        <p:sp>
          <p:nvSpPr>
            <p:cNvPr id="608" name="Google Shape;608;p23"/>
            <p:cNvSpPr/>
            <p:nvPr/>
          </p:nvSpPr>
          <p:spPr>
            <a:xfrm>
              <a:off x="456172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1" y="0"/>
                  </a:moveTo>
                  <a:lnTo>
                    <a:pt x="6853" y="7111"/>
                  </a:lnTo>
                  <a:lnTo>
                    <a:pt x="11396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3"/>
            <p:cNvSpPr/>
            <p:nvPr/>
          </p:nvSpPr>
          <p:spPr>
            <a:xfrm>
              <a:off x="4775700" y="1146400"/>
              <a:ext cx="284975" cy="177800"/>
            </a:xfrm>
            <a:custGeom>
              <a:rect b="b" l="l" r="r" t="t"/>
              <a:pathLst>
                <a:path extrusionOk="0" h="7112" w="11399">
                  <a:moveTo>
                    <a:pt x="1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4989750" y="1146400"/>
              <a:ext cx="284950" cy="177800"/>
            </a:xfrm>
            <a:custGeom>
              <a:rect b="b" l="l" r="r" t="t"/>
              <a:pathLst>
                <a:path extrusionOk="0" h="7112" w="11398">
                  <a:moveTo>
                    <a:pt x="0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520377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0" y="0"/>
                  </a:moveTo>
                  <a:lnTo>
                    <a:pt x="6855" y="7111"/>
                  </a:lnTo>
                  <a:lnTo>
                    <a:pt x="11397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3"/>
            <p:cNvSpPr/>
            <p:nvPr/>
          </p:nvSpPr>
          <p:spPr>
            <a:xfrm>
              <a:off x="5417775" y="1146400"/>
              <a:ext cx="284975" cy="177800"/>
            </a:xfrm>
            <a:custGeom>
              <a:rect b="b" l="l" r="r" t="t"/>
              <a:pathLst>
                <a:path extrusionOk="0" h="7112" w="11399">
                  <a:moveTo>
                    <a:pt x="1" y="0"/>
                  </a:moveTo>
                  <a:lnTo>
                    <a:pt x="6856" y="7111"/>
                  </a:lnTo>
                  <a:lnTo>
                    <a:pt x="11398" y="7111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3"/>
            <p:cNvSpPr/>
            <p:nvPr/>
          </p:nvSpPr>
          <p:spPr>
            <a:xfrm>
              <a:off x="5631800" y="1146400"/>
              <a:ext cx="284975" cy="177800"/>
            </a:xfrm>
            <a:custGeom>
              <a:rect b="b" l="l" r="r" t="t"/>
              <a:pathLst>
                <a:path extrusionOk="0" h="7112" w="11399">
                  <a:moveTo>
                    <a:pt x="1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5845850" y="1146400"/>
              <a:ext cx="284950" cy="177800"/>
            </a:xfrm>
            <a:custGeom>
              <a:rect b="b" l="l" r="r" t="t"/>
              <a:pathLst>
                <a:path extrusionOk="0" h="7112" w="11398">
                  <a:moveTo>
                    <a:pt x="0" y="0"/>
                  </a:moveTo>
                  <a:lnTo>
                    <a:pt x="6854" y="7111"/>
                  </a:lnTo>
                  <a:lnTo>
                    <a:pt x="11398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605987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0" y="0"/>
                  </a:moveTo>
                  <a:lnTo>
                    <a:pt x="6854" y="7111"/>
                  </a:lnTo>
                  <a:lnTo>
                    <a:pt x="11397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7" name="Google Shape;617;p24"/>
          <p:cNvGrpSpPr/>
          <p:nvPr/>
        </p:nvGrpSpPr>
        <p:grpSpPr>
          <a:xfrm>
            <a:off x="128510" y="127582"/>
            <a:ext cx="9015493" cy="5055071"/>
            <a:chOff x="128510" y="127582"/>
            <a:chExt cx="9015493" cy="5055071"/>
          </a:xfrm>
        </p:grpSpPr>
        <p:pic>
          <p:nvPicPr>
            <p:cNvPr id="618" name="Google Shape;618;p24"/>
            <p:cNvPicPr preferRelativeResize="0"/>
            <p:nvPr/>
          </p:nvPicPr>
          <p:blipFill rotWithShape="1">
            <a:blip r:embed="rId2">
              <a:alphaModFix/>
            </a:blip>
            <a:srcRect b="0" l="49862" r="0" t="39939"/>
            <a:stretch/>
          </p:blipFill>
          <p:spPr>
            <a:xfrm rot="10800000">
              <a:off x="4712177" y="2735578"/>
              <a:ext cx="4431826" cy="24470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9" name="Google Shape;619;p24"/>
            <p:cNvGrpSpPr/>
            <p:nvPr/>
          </p:nvGrpSpPr>
          <p:grpSpPr>
            <a:xfrm>
              <a:off x="128509" y="127582"/>
              <a:ext cx="3570454" cy="823838"/>
              <a:chOff x="1492450" y="1911750"/>
              <a:chExt cx="2360475" cy="544650"/>
            </a:xfrm>
          </p:grpSpPr>
          <p:sp>
            <p:nvSpPr>
              <p:cNvPr id="620" name="Google Shape;620;p24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24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24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24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24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4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4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4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24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24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24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24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24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24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24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24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24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24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24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24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4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4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4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4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24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24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24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4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4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4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4"/>
          <p:cNvSpPr txBox="1"/>
          <p:nvPr>
            <p:ph idx="1" type="body"/>
          </p:nvPr>
        </p:nvSpPr>
        <p:spPr>
          <a:xfrm>
            <a:off x="720000" y="1297500"/>
            <a:ext cx="4789200" cy="25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■"/>
              <a:defRPr/>
            </a:lvl9pPr>
          </a:lstStyle>
          <a:p/>
        </p:txBody>
      </p:sp>
      <p:grpSp>
        <p:nvGrpSpPr>
          <p:cNvPr id="69" name="Google Shape;69;p4"/>
          <p:cNvGrpSpPr/>
          <p:nvPr/>
        </p:nvGrpSpPr>
        <p:grpSpPr>
          <a:xfrm>
            <a:off x="114900" y="45740"/>
            <a:ext cx="9029208" cy="4777047"/>
            <a:chOff x="114900" y="45740"/>
            <a:chExt cx="9029208" cy="4777047"/>
          </a:xfrm>
        </p:grpSpPr>
        <p:grpSp>
          <p:nvGrpSpPr>
            <p:cNvPr id="70" name="Google Shape;70;p4"/>
            <p:cNvGrpSpPr/>
            <p:nvPr/>
          </p:nvGrpSpPr>
          <p:grpSpPr>
            <a:xfrm rot="10800000">
              <a:off x="6896258" y="45740"/>
              <a:ext cx="2247850" cy="436172"/>
              <a:chOff x="4355200" y="2680475"/>
              <a:chExt cx="1977175" cy="383650"/>
            </a:xfrm>
          </p:grpSpPr>
          <p:sp>
            <p:nvSpPr>
              <p:cNvPr id="71" name="Google Shape;71;p4"/>
              <p:cNvSpPr/>
              <p:nvPr/>
            </p:nvSpPr>
            <p:spPr>
              <a:xfrm>
                <a:off x="4355200" y="2762025"/>
                <a:ext cx="1907825" cy="302100"/>
              </a:xfrm>
              <a:custGeom>
                <a:rect b="b" l="l" r="r" t="t"/>
                <a:pathLst>
                  <a:path extrusionOk="0" h="12084" w="76313">
                    <a:moveTo>
                      <a:pt x="41822" y="0"/>
                    </a:moveTo>
                    <a:lnTo>
                      <a:pt x="37181" y="4639"/>
                    </a:lnTo>
                    <a:lnTo>
                      <a:pt x="1" y="4639"/>
                    </a:lnTo>
                    <a:lnTo>
                      <a:pt x="1" y="5243"/>
                    </a:lnTo>
                    <a:lnTo>
                      <a:pt x="37431" y="5243"/>
                    </a:lnTo>
                    <a:lnTo>
                      <a:pt x="42072" y="603"/>
                    </a:lnTo>
                    <a:lnTo>
                      <a:pt x="52129" y="603"/>
                    </a:lnTo>
                    <a:lnTo>
                      <a:pt x="63610" y="12084"/>
                    </a:lnTo>
                    <a:lnTo>
                      <a:pt x="76313" y="12084"/>
                    </a:lnTo>
                    <a:lnTo>
                      <a:pt x="76313" y="11481"/>
                    </a:lnTo>
                    <a:lnTo>
                      <a:pt x="63860" y="11481"/>
                    </a:lnTo>
                    <a:lnTo>
                      <a:pt x="523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" name="Google Shape;72;p4"/>
              <p:cNvSpPr/>
              <p:nvPr/>
            </p:nvSpPr>
            <p:spPr>
              <a:xfrm>
                <a:off x="4538575" y="2873150"/>
                <a:ext cx="1793800" cy="116350"/>
              </a:xfrm>
              <a:custGeom>
                <a:rect b="b" l="l" r="r" t="t"/>
                <a:pathLst>
                  <a:path extrusionOk="0" h="4654" w="71752">
                    <a:moveTo>
                      <a:pt x="64934" y="1"/>
                    </a:moveTo>
                    <a:lnTo>
                      <a:pt x="60584" y="4351"/>
                    </a:lnTo>
                    <a:lnTo>
                      <a:pt x="1" y="4351"/>
                    </a:lnTo>
                    <a:lnTo>
                      <a:pt x="1" y="4654"/>
                    </a:lnTo>
                    <a:lnTo>
                      <a:pt x="60709" y="4654"/>
                    </a:lnTo>
                    <a:lnTo>
                      <a:pt x="65059" y="301"/>
                    </a:lnTo>
                    <a:lnTo>
                      <a:pt x="71752" y="301"/>
                    </a:lnTo>
                    <a:lnTo>
                      <a:pt x="717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4"/>
              <p:cNvSpPr/>
              <p:nvPr/>
            </p:nvSpPr>
            <p:spPr>
              <a:xfrm>
                <a:off x="5417000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0" y="0"/>
                    </a:moveTo>
                    <a:lnTo>
                      <a:pt x="0" y="1432"/>
                    </a:lnTo>
                    <a:lnTo>
                      <a:pt x="1239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4"/>
              <p:cNvSpPr/>
              <p:nvPr/>
            </p:nvSpPr>
            <p:spPr>
              <a:xfrm>
                <a:off x="5458275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0" y="0"/>
                    </a:moveTo>
                    <a:lnTo>
                      <a:pt x="0" y="1432"/>
                    </a:lnTo>
                    <a:lnTo>
                      <a:pt x="1240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4"/>
              <p:cNvSpPr/>
              <p:nvPr/>
            </p:nvSpPr>
            <p:spPr>
              <a:xfrm>
                <a:off x="5499550" y="2895175"/>
                <a:ext cx="31050" cy="35825"/>
              </a:xfrm>
              <a:custGeom>
                <a:rect b="b" l="l" r="r" t="t"/>
                <a:pathLst>
                  <a:path extrusionOk="0" h="1433" w="1242">
                    <a:moveTo>
                      <a:pt x="1" y="0"/>
                    </a:moveTo>
                    <a:lnTo>
                      <a:pt x="1" y="1432"/>
                    </a:lnTo>
                    <a:lnTo>
                      <a:pt x="1241" y="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" name="Google Shape;76;p4"/>
              <p:cNvSpPr/>
              <p:nvPr/>
            </p:nvSpPr>
            <p:spPr>
              <a:xfrm>
                <a:off x="5540850" y="2895175"/>
                <a:ext cx="31025" cy="35825"/>
              </a:xfrm>
              <a:custGeom>
                <a:rect b="b" l="l" r="r" t="t"/>
                <a:pathLst>
                  <a:path extrusionOk="0" h="1433" w="1241">
                    <a:moveTo>
                      <a:pt x="0" y="0"/>
                    </a:moveTo>
                    <a:lnTo>
                      <a:pt x="0" y="1432"/>
                    </a:lnTo>
                    <a:lnTo>
                      <a:pt x="1241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4"/>
              <p:cNvSpPr/>
              <p:nvPr/>
            </p:nvSpPr>
            <p:spPr>
              <a:xfrm>
                <a:off x="5582150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1" y="0"/>
                    </a:moveTo>
                    <a:lnTo>
                      <a:pt x="1" y="1432"/>
                    </a:lnTo>
                    <a:lnTo>
                      <a:pt x="1240" y="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4"/>
              <p:cNvSpPr/>
              <p:nvPr/>
            </p:nvSpPr>
            <p:spPr>
              <a:xfrm>
                <a:off x="4983750" y="2754425"/>
                <a:ext cx="91900" cy="91875"/>
              </a:xfrm>
              <a:custGeom>
                <a:rect b="b" l="l" r="r" t="t"/>
                <a:pathLst>
                  <a:path extrusionOk="0" h="3675" w="3676">
                    <a:moveTo>
                      <a:pt x="1838" y="303"/>
                    </a:moveTo>
                    <a:cubicBezTo>
                      <a:pt x="2685" y="303"/>
                      <a:pt x="3374" y="990"/>
                      <a:pt x="3374" y="1838"/>
                    </a:cubicBezTo>
                    <a:cubicBezTo>
                      <a:pt x="3374" y="2685"/>
                      <a:pt x="2685" y="3375"/>
                      <a:pt x="1838" y="3375"/>
                    </a:cubicBezTo>
                    <a:cubicBezTo>
                      <a:pt x="992" y="3375"/>
                      <a:pt x="303" y="2685"/>
                      <a:pt x="303" y="1838"/>
                    </a:cubicBezTo>
                    <a:cubicBezTo>
                      <a:pt x="303" y="991"/>
                      <a:pt x="992" y="303"/>
                      <a:pt x="1838" y="303"/>
                    </a:cubicBezTo>
                    <a:close/>
                    <a:moveTo>
                      <a:pt x="1838" y="0"/>
                    </a:moveTo>
                    <a:cubicBezTo>
                      <a:pt x="825" y="0"/>
                      <a:pt x="1" y="825"/>
                      <a:pt x="1" y="1837"/>
                    </a:cubicBezTo>
                    <a:cubicBezTo>
                      <a:pt x="1" y="2851"/>
                      <a:pt x="826" y="3675"/>
                      <a:pt x="1838" y="3675"/>
                    </a:cubicBezTo>
                    <a:cubicBezTo>
                      <a:pt x="2853" y="3675"/>
                      <a:pt x="3675" y="2851"/>
                      <a:pt x="3675" y="1837"/>
                    </a:cubicBezTo>
                    <a:cubicBezTo>
                      <a:pt x="3675" y="823"/>
                      <a:pt x="2851" y="0"/>
                      <a:pt x="1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4"/>
              <p:cNvSpPr/>
              <p:nvPr/>
            </p:nvSpPr>
            <p:spPr>
              <a:xfrm>
                <a:off x="5118950" y="2774950"/>
                <a:ext cx="50850" cy="50850"/>
              </a:xfrm>
              <a:custGeom>
                <a:rect b="b" l="l" r="r" t="t"/>
                <a:pathLst>
                  <a:path extrusionOk="0" h="2034" w="2034">
                    <a:moveTo>
                      <a:pt x="1017" y="301"/>
                    </a:moveTo>
                    <a:cubicBezTo>
                      <a:pt x="1412" y="301"/>
                      <a:pt x="1732" y="622"/>
                      <a:pt x="1732" y="1016"/>
                    </a:cubicBezTo>
                    <a:cubicBezTo>
                      <a:pt x="1732" y="1410"/>
                      <a:pt x="1412" y="1731"/>
                      <a:pt x="1017" y="1731"/>
                    </a:cubicBezTo>
                    <a:cubicBezTo>
                      <a:pt x="623" y="1731"/>
                      <a:pt x="303" y="1410"/>
                      <a:pt x="303" y="1016"/>
                    </a:cubicBezTo>
                    <a:cubicBezTo>
                      <a:pt x="303" y="622"/>
                      <a:pt x="623" y="301"/>
                      <a:pt x="1017" y="301"/>
                    </a:cubicBezTo>
                    <a:close/>
                    <a:moveTo>
                      <a:pt x="1017" y="1"/>
                    </a:moveTo>
                    <a:cubicBezTo>
                      <a:pt x="457" y="1"/>
                      <a:pt x="0" y="457"/>
                      <a:pt x="0" y="1017"/>
                    </a:cubicBezTo>
                    <a:cubicBezTo>
                      <a:pt x="0" y="1577"/>
                      <a:pt x="457" y="2034"/>
                      <a:pt x="1017" y="2034"/>
                    </a:cubicBezTo>
                    <a:cubicBezTo>
                      <a:pt x="1577" y="2034"/>
                      <a:pt x="2033" y="1577"/>
                      <a:pt x="2033" y="1017"/>
                    </a:cubicBezTo>
                    <a:cubicBezTo>
                      <a:pt x="2033" y="456"/>
                      <a:pt x="1577" y="1"/>
                      <a:pt x="1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4"/>
              <p:cNvSpPr/>
              <p:nvPr/>
            </p:nvSpPr>
            <p:spPr>
              <a:xfrm>
                <a:off x="5964025" y="2684300"/>
                <a:ext cx="63000" cy="63000"/>
              </a:xfrm>
              <a:custGeom>
                <a:rect b="b" l="l" r="r" t="t"/>
                <a:pathLst>
                  <a:path extrusionOk="0" h="2520" w="2520">
                    <a:moveTo>
                      <a:pt x="1" y="0"/>
                    </a:moveTo>
                    <a:lnTo>
                      <a:pt x="1" y="2519"/>
                    </a:lnTo>
                    <a:lnTo>
                      <a:pt x="2520" y="2519"/>
                    </a:lnTo>
                    <a:lnTo>
                      <a:pt x="25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4"/>
              <p:cNvSpPr/>
              <p:nvPr/>
            </p:nvSpPr>
            <p:spPr>
              <a:xfrm>
                <a:off x="6042725" y="2680475"/>
                <a:ext cx="70550" cy="70575"/>
              </a:xfrm>
              <a:custGeom>
                <a:rect b="b" l="l" r="r" t="t"/>
                <a:pathLst>
                  <a:path extrusionOk="0" h="2823" w="2822">
                    <a:moveTo>
                      <a:pt x="2519" y="304"/>
                    </a:moveTo>
                    <a:lnTo>
                      <a:pt x="2519" y="2522"/>
                    </a:lnTo>
                    <a:lnTo>
                      <a:pt x="301" y="2522"/>
                    </a:lnTo>
                    <a:lnTo>
                      <a:pt x="301" y="304"/>
                    </a:lnTo>
                    <a:close/>
                    <a:moveTo>
                      <a:pt x="0" y="1"/>
                    </a:moveTo>
                    <a:lnTo>
                      <a:pt x="0" y="2822"/>
                    </a:lnTo>
                    <a:lnTo>
                      <a:pt x="2821" y="2822"/>
                    </a:lnTo>
                    <a:lnTo>
                      <a:pt x="282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" name="Google Shape;82;p4"/>
              <p:cNvSpPr/>
              <p:nvPr/>
            </p:nvSpPr>
            <p:spPr>
              <a:xfrm>
                <a:off x="6125200" y="2680475"/>
                <a:ext cx="70550" cy="70575"/>
              </a:xfrm>
              <a:custGeom>
                <a:rect b="b" l="l" r="r" t="t"/>
                <a:pathLst>
                  <a:path extrusionOk="0" h="2823" w="2822">
                    <a:moveTo>
                      <a:pt x="2520" y="304"/>
                    </a:moveTo>
                    <a:lnTo>
                      <a:pt x="2520" y="2522"/>
                    </a:lnTo>
                    <a:lnTo>
                      <a:pt x="302" y="2522"/>
                    </a:lnTo>
                    <a:lnTo>
                      <a:pt x="302" y="304"/>
                    </a:lnTo>
                    <a:close/>
                    <a:moveTo>
                      <a:pt x="1" y="1"/>
                    </a:moveTo>
                    <a:lnTo>
                      <a:pt x="1" y="2822"/>
                    </a:lnTo>
                    <a:lnTo>
                      <a:pt x="2822" y="2822"/>
                    </a:lnTo>
                    <a:lnTo>
                      <a:pt x="28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" name="Google Shape;83;p4"/>
              <p:cNvSpPr/>
              <p:nvPr/>
            </p:nvSpPr>
            <p:spPr>
              <a:xfrm>
                <a:off x="6211475" y="2684300"/>
                <a:ext cx="63000" cy="63000"/>
              </a:xfrm>
              <a:custGeom>
                <a:rect b="b" l="l" r="r" t="t"/>
                <a:pathLst>
                  <a:path extrusionOk="0" h="2520" w="2520">
                    <a:moveTo>
                      <a:pt x="0" y="0"/>
                    </a:moveTo>
                    <a:lnTo>
                      <a:pt x="0" y="2519"/>
                    </a:lnTo>
                    <a:lnTo>
                      <a:pt x="2519" y="2519"/>
                    </a:lnTo>
                    <a:lnTo>
                      <a:pt x="25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" name="Google Shape;84;p4"/>
            <p:cNvGrpSpPr/>
            <p:nvPr/>
          </p:nvGrpSpPr>
          <p:grpSpPr>
            <a:xfrm>
              <a:off x="114900" y="4385213"/>
              <a:ext cx="1622200" cy="437575"/>
              <a:chOff x="3109550" y="3432375"/>
              <a:chExt cx="1622200" cy="437575"/>
            </a:xfrm>
          </p:grpSpPr>
          <p:sp>
            <p:nvSpPr>
              <p:cNvPr id="85" name="Google Shape;85;p4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4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" name="Google Shape;92;p4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5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1" type="subTitle"/>
          </p:nvPr>
        </p:nvSpPr>
        <p:spPr>
          <a:xfrm>
            <a:off x="4718748" y="2780225"/>
            <a:ext cx="33033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2" type="subTitle"/>
          </p:nvPr>
        </p:nvSpPr>
        <p:spPr>
          <a:xfrm>
            <a:off x="1121950" y="2780225"/>
            <a:ext cx="33033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9" name="Google Shape;99;p5"/>
          <p:cNvSpPr txBox="1"/>
          <p:nvPr>
            <p:ph idx="3" type="subTitle"/>
          </p:nvPr>
        </p:nvSpPr>
        <p:spPr>
          <a:xfrm>
            <a:off x="1121950" y="2407925"/>
            <a:ext cx="33033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0" name="Google Shape;100;p5"/>
          <p:cNvSpPr txBox="1"/>
          <p:nvPr>
            <p:ph idx="4" type="subTitle"/>
          </p:nvPr>
        </p:nvSpPr>
        <p:spPr>
          <a:xfrm>
            <a:off x="4718746" y="2407925"/>
            <a:ext cx="3303300" cy="44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01" name="Google Shape;101;p5"/>
          <p:cNvGrpSpPr/>
          <p:nvPr/>
        </p:nvGrpSpPr>
        <p:grpSpPr>
          <a:xfrm>
            <a:off x="107166" y="282117"/>
            <a:ext cx="9564630" cy="4770320"/>
            <a:chOff x="107166" y="282117"/>
            <a:chExt cx="9564630" cy="4770320"/>
          </a:xfrm>
        </p:grpSpPr>
        <p:grpSp>
          <p:nvGrpSpPr>
            <p:cNvPr id="102" name="Google Shape;102;p5"/>
            <p:cNvGrpSpPr/>
            <p:nvPr/>
          </p:nvGrpSpPr>
          <p:grpSpPr>
            <a:xfrm flipH="1" rot="10800000">
              <a:off x="107166" y="282117"/>
              <a:ext cx="1908356" cy="514763"/>
              <a:chOff x="3109550" y="3432375"/>
              <a:chExt cx="1622200" cy="437575"/>
            </a:xfrm>
          </p:grpSpPr>
          <p:sp>
            <p:nvSpPr>
              <p:cNvPr id="103" name="Google Shape;103;p5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5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5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5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5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5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" name="Google Shape;109;p5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" name="Google Shape;110;p5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5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" name="Google Shape;112;p5"/>
            <p:cNvGrpSpPr/>
            <p:nvPr/>
          </p:nvGrpSpPr>
          <p:grpSpPr>
            <a:xfrm flipH="1" rot="10800000">
              <a:off x="7189757" y="4479738"/>
              <a:ext cx="2482039" cy="572699"/>
              <a:chOff x="1492450" y="1911750"/>
              <a:chExt cx="2360475" cy="544650"/>
            </a:xfrm>
          </p:grpSpPr>
          <p:sp>
            <p:nvSpPr>
              <p:cNvPr id="113" name="Google Shape;113;p5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5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5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5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5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5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5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5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5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5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5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5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5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5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5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5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5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5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5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5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5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5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5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5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5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5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5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5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5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6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5" name="Google Shape;145;p6"/>
          <p:cNvGrpSpPr/>
          <p:nvPr/>
        </p:nvGrpSpPr>
        <p:grpSpPr>
          <a:xfrm>
            <a:off x="27863" y="269100"/>
            <a:ext cx="9571009" cy="4796609"/>
            <a:chOff x="27863" y="269100"/>
            <a:chExt cx="9571009" cy="4796609"/>
          </a:xfrm>
        </p:grpSpPr>
        <p:grpSp>
          <p:nvGrpSpPr>
            <p:cNvPr id="146" name="Google Shape;146;p6"/>
            <p:cNvGrpSpPr/>
            <p:nvPr/>
          </p:nvGrpSpPr>
          <p:grpSpPr>
            <a:xfrm>
              <a:off x="27863" y="269100"/>
              <a:ext cx="1370725" cy="540800"/>
              <a:chOff x="1442275" y="2891575"/>
              <a:chExt cx="1370725" cy="540800"/>
            </a:xfrm>
          </p:grpSpPr>
          <p:sp>
            <p:nvSpPr>
              <p:cNvPr id="147" name="Google Shape;147;p6"/>
              <p:cNvSpPr/>
              <p:nvPr/>
            </p:nvSpPr>
            <p:spPr>
              <a:xfrm>
                <a:off x="1494900" y="3227975"/>
                <a:ext cx="629300" cy="8500"/>
              </a:xfrm>
              <a:custGeom>
                <a:rect b="b" l="l" r="r" t="t"/>
                <a:pathLst>
                  <a:path extrusionOk="0" h="340" w="25172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3"/>
                      <a:pt x="76" y="340"/>
                      <a:pt x="170" y="340"/>
                    </a:cubicBezTo>
                    <a:lnTo>
                      <a:pt x="25003" y="340"/>
                    </a:lnTo>
                    <a:cubicBezTo>
                      <a:pt x="25097" y="340"/>
                      <a:pt x="25171" y="263"/>
                      <a:pt x="25171" y="170"/>
                    </a:cubicBezTo>
                    <a:cubicBezTo>
                      <a:pt x="25171" y="76"/>
                      <a:pt x="25095" y="0"/>
                      <a:pt x="250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2087875" y="3200175"/>
                <a:ext cx="64150" cy="64100"/>
              </a:xfrm>
              <a:custGeom>
                <a:rect b="b" l="l" r="r" t="t"/>
                <a:pathLst>
                  <a:path extrusionOk="0" h="2564" w="2566">
                    <a:moveTo>
                      <a:pt x="1284" y="0"/>
                    </a:moveTo>
                    <a:cubicBezTo>
                      <a:pt x="576" y="0"/>
                      <a:pt x="3" y="574"/>
                      <a:pt x="3" y="1282"/>
                    </a:cubicBezTo>
                    <a:cubicBezTo>
                      <a:pt x="1" y="1989"/>
                      <a:pt x="576" y="2564"/>
                      <a:pt x="1284" y="2564"/>
                    </a:cubicBezTo>
                    <a:cubicBezTo>
                      <a:pt x="1993" y="2564"/>
                      <a:pt x="2566" y="1990"/>
                      <a:pt x="2566" y="1282"/>
                    </a:cubicBezTo>
                    <a:cubicBezTo>
                      <a:pt x="2566" y="574"/>
                      <a:pt x="1993" y="0"/>
                      <a:pt x="12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2599250" y="2944225"/>
                <a:ext cx="185975" cy="8500"/>
              </a:xfrm>
              <a:custGeom>
                <a:rect b="b" l="l" r="r" t="t"/>
                <a:pathLst>
                  <a:path extrusionOk="0" h="340" w="7439">
                    <a:moveTo>
                      <a:pt x="171" y="1"/>
                    </a:moveTo>
                    <a:cubicBezTo>
                      <a:pt x="77" y="1"/>
                      <a:pt x="1" y="77"/>
                      <a:pt x="1" y="170"/>
                    </a:cubicBezTo>
                    <a:cubicBezTo>
                      <a:pt x="1" y="264"/>
                      <a:pt x="77" y="340"/>
                      <a:pt x="171" y="340"/>
                    </a:cubicBezTo>
                    <a:lnTo>
                      <a:pt x="7268" y="340"/>
                    </a:lnTo>
                    <a:cubicBezTo>
                      <a:pt x="7362" y="340"/>
                      <a:pt x="7439" y="264"/>
                      <a:pt x="7439" y="170"/>
                    </a:cubicBezTo>
                    <a:cubicBezTo>
                      <a:pt x="7439" y="77"/>
                      <a:pt x="7362" y="1"/>
                      <a:pt x="7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2748900" y="2916400"/>
                <a:ext cx="64100" cy="64075"/>
              </a:xfrm>
              <a:custGeom>
                <a:rect b="b" l="l" r="r" t="t"/>
                <a:pathLst>
                  <a:path extrusionOk="0" h="2563" w="2564">
                    <a:moveTo>
                      <a:pt x="1282" y="0"/>
                    </a:moveTo>
                    <a:cubicBezTo>
                      <a:pt x="574" y="0"/>
                      <a:pt x="0" y="573"/>
                      <a:pt x="0" y="1281"/>
                    </a:cubicBezTo>
                    <a:cubicBezTo>
                      <a:pt x="0" y="1990"/>
                      <a:pt x="574" y="2563"/>
                      <a:pt x="1282" y="2563"/>
                    </a:cubicBezTo>
                    <a:cubicBezTo>
                      <a:pt x="1990" y="2563"/>
                      <a:pt x="2564" y="1990"/>
                      <a:pt x="2564" y="1281"/>
                    </a:cubicBezTo>
                    <a:cubicBezTo>
                      <a:pt x="2564" y="573"/>
                      <a:pt x="1990" y="0"/>
                      <a:pt x="12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>
                <a:off x="1737250" y="2944150"/>
                <a:ext cx="575300" cy="290800"/>
              </a:xfrm>
              <a:custGeom>
                <a:rect b="b" l="l" r="r" t="t"/>
                <a:pathLst>
                  <a:path extrusionOk="0" h="11632" w="23012">
                    <a:moveTo>
                      <a:pt x="11558" y="0"/>
                    </a:moveTo>
                    <a:cubicBezTo>
                      <a:pt x="11512" y="0"/>
                      <a:pt x="11470" y="20"/>
                      <a:pt x="11437" y="50"/>
                    </a:cubicBezTo>
                    <a:cubicBezTo>
                      <a:pt x="11437" y="50"/>
                      <a:pt x="8598" y="2885"/>
                      <a:pt x="5758" y="5719"/>
                    </a:cubicBezTo>
                    <a:cubicBezTo>
                      <a:pt x="1" y="11470"/>
                      <a:pt x="1" y="11470"/>
                      <a:pt x="50" y="11586"/>
                    </a:cubicBezTo>
                    <a:lnTo>
                      <a:pt x="213" y="11520"/>
                    </a:lnTo>
                    <a:lnTo>
                      <a:pt x="338" y="11632"/>
                    </a:lnTo>
                    <a:cubicBezTo>
                      <a:pt x="505" y="11444"/>
                      <a:pt x="7767" y="4196"/>
                      <a:pt x="11628" y="341"/>
                    </a:cubicBezTo>
                    <a:lnTo>
                      <a:pt x="22842" y="341"/>
                    </a:lnTo>
                    <a:cubicBezTo>
                      <a:pt x="22935" y="341"/>
                      <a:pt x="23011" y="265"/>
                      <a:pt x="23011" y="170"/>
                    </a:cubicBezTo>
                    <a:cubicBezTo>
                      <a:pt x="23011" y="76"/>
                      <a:pt x="22935" y="0"/>
                      <a:pt x="228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6"/>
              <p:cNvSpPr/>
              <p:nvPr/>
            </p:nvSpPr>
            <p:spPr>
              <a:xfrm>
                <a:off x="2291225" y="2931375"/>
                <a:ext cx="73900" cy="34125"/>
              </a:xfrm>
              <a:custGeom>
                <a:rect b="b" l="l" r="r" t="t"/>
                <a:pathLst>
                  <a:path extrusionOk="0" h="1365" w="2956">
                    <a:moveTo>
                      <a:pt x="683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3" y="1365"/>
                    </a:cubicBezTo>
                    <a:lnTo>
                      <a:pt x="2274" y="1365"/>
                    </a:lnTo>
                    <a:cubicBezTo>
                      <a:pt x="2650" y="1365"/>
                      <a:pt x="2955" y="1060"/>
                      <a:pt x="2956" y="683"/>
                    </a:cubicBezTo>
                    <a:cubicBezTo>
                      <a:pt x="2956" y="306"/>
                      <a:pt x="2650" y="0"/>
                      <a:pt x="2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6"/>
              <p:cNvSpPr/>
              <p:nvPr/>
            </p:nvSpPr>
            <p:spPr>
              <a:xfrm>
                <a:off x="2406000" y="2931375"/>
                <a:ext cx="99775" cy="34125"/>
              </a:xfrm>
              <a:custGeom>
                <a:rect b="b" l="l" r="r" t="t"/>
                <a:pathLst>
                  <a:path extrusionOk="0" h="1365" w="3991">
                    <a:moveTo>
                      <a:pt x="684" y="0"/>
                    </a:moveTo>
                    <a:cubicBezTo>
                      <a:pt x="308" y="0"/>
                      <a:pt x="1" y="306"/>
                      <a:pt x="1" y="683"/>
                    </a:cubicBezTo>
                    <a:cubicBezTo>
                      <a:pt x="1" y="1059"/>
                      <a:pt x="308" y="1365"/>
                      <a:pt x="684" y="1365"/>
                    </a:cubicBezTo>
                    <a:lnTo>
                      <a:pt x="3309" y="1365"/>
                    </a:lnTo>
                    <a:cubicBezTo>
                      <a:pt x="3685" y="1365"/>
                      <a:pt x="3991" y="1060"/>
                      <a:pt x="3991" y="683"/>
                    </a:cubicBezTo>
                    <a:cubicBezTo>
                      <a:pt x="3991" y="306"/>
                      <a:pt x="3685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6"/>
              <p:cNvSpPr/>
              <p:nvPr/>
            </p:nvSpPr>
            <p:spPr>
              <a:xfrm>
                <a:off x="2546650" y="2931375"/>
                <a:ext cx="73925" cy="34125"/>
              </a:xfrm>
              <a:custGeom>
                <a:rect b="b" l="l" r="r" t="t"/>
                <a:pathLst>
                  <a:path extrusionOk="0" h="1365" w="2957">
                    <a:moveTo>
                      <a:pt x="684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4" y="1365"/>
                    </a:cubicBezTo>
                    <a:lnTo>
                      <a:pt x="2275" y="1365"/>
                    </a:lnTo>
                    <a:cubicBezTo>
                      <a:pt x="2651" y="1365"/>
                      <a:pt x="2957" y="1060"/>
                      <a:pt x="2957" y="683"/>
                    </a:cubicBezTo>
                    <a:cubicBezTo>
                      <a:pt x="2957" y="306"/>
                      <a:pt x="2651" y="0"/>
                      <a:pt x="2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1906550" y="3227925"/>
                <a:ext cx="563675" cy="151925"/>
              </a:xfrm>
              <a:custGeom>
                <a:rect b="b" l="l" r="r" t="t"/>
                <a:pathLst>
                  <a:path extrusionOk="0" h="6077" w="22547">
                    <a:moveTo>
                      <a:pt x="187" y="0"/>
                    </a:moveTo>
                    <a:cubicBezTo>
                      <a:pt x="144" y="0"/>
                      <a:pt x="100" y="17"/>
                      <a:pt x="67" y="50"/>
                    </a:cubicBezTo>
                    <a:cubicBezTo>
                      <a:pt x="1" y="118"/>
                      <a:pt x="1" y="225"/>
                      <a:pt x="67" y="292"/>
                    </a:cubicBezTo>
                    <a:lnTo>
                      <a:pt x="5802" y="6026"/>
                    </a:lnTo>
                    <a:cubicBezTo>
                      <a:pt x="5834" y="6059"/>
                      <a:pt x="5878" y="6076"/>
                      <a:pt x="5922" y="6076"/>
                    </a:cubicBezTo>
                    <a:lnTo>
                      <a:pt x="22376" y="6076"/>
                    </a:lnTo>
                    <a:cubicBezTo>
                      <a:pt x="22471" y="6076"/>
                      <a:pt x="22547" y="5999"/>
                      <a:pt x="22545" y="5904"/>
                    </a:cubicBezTo>
                    <a:cubicBezTo>
                      <a:pt x="22545" y="5811"/>
                      <a:pt x="22469" y="5735"/>
                      <a:pt x="22375" y="5735"/>
                    </a:cubicBezTo>
                    <a:lnTo>
                      <a:pt x="5992" y="5735"/>
                    </a:lnTo>
                    <a:lnTo>
                      <a:pt x="307" y="50"/>
                    </a:lnTo>
                    <a:cubicBezTo>
                      <a:pt x="274" y="17"/>
                      <a:pt x="230" y="0"/>
                      <a:pt x="1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2433925" y="3343500"/>
                <a:ext cx="64075" cy="64100"/>
              </a:xfrm>
              <a:custGeom>
                <a:rect b="b" l="l" r="r" t="t"/>
                <a:pathLst>
                  <a:path extrusionOk="0" h="2564" w="2563">
                    <a:moveTo>
                      <a:pt x="1281" y="1"/>
                    </a:moveTo>
                    <a:cubicBezTo>
                      <a:pt x="573" y="1"/>
                      <a:pt x="0" y="574"/>
                      <a:pt x="0" y="1283"/>
                    </a:cubicBezTo>
                    <a:cubicBezTo>
                      <a:pt x="0" y="1990"/>
                      <a:pt x="573" y="2563"/>
                      <a:pt x="1281" y="2563"/>
                    </a:cubicBezTo>
                    <a:cubicBezTo>
                      <a:pt x="1990" y="2563"/>
                      <a:pt x="2563" y="1990"/>
                      <a:pt x="2563" y="1283"/>
                    </a:cubicBezTo>
                    <a:cubicBezTo>
                      <a:pt x="2563" y="574"/>
                      <a:pt x="1990" y="1"/>
                      <a:pt x="1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>
                <a:off x="1969350" y="2891575"/>
                <a:ext cx="113700" cy="113725"/>
              </a:xfrm>
              <a:custGeom>
                <a:rect b="b" l="l" r="r" t="t"/>
                <a:pathLst>
                  <a:path extrusionOk="0" h="4549" w="4548">
                    <a:moveTo>
                      <a:pt x="2274" y="1"/>
                    </a:moveTo>
                    <a:cubicBezTo>
                      <a:pt x="1019" y="1"/>
                      <a:pt x="1" y="1019"/>
                      <a:pt x="1" y="2274"/>
                    </a:cubicBezTo>
                    <a:cubicBezTo>
                      <a:pt x="1" y="3530"/>
                      <a:pt x="1019" y="4548"/>
                      <a:pt x="2274" y="4548"/>
                    </a:cubicBezTo>
                    <a:cubicBezTo>
                      <a:pt x="3530" y="4548"/>
                      <a:pt x="4547" y="3530"/>
                      <a:pt x="4547" y="2274"/>
                    </a:cubicBezTo>
                    <a:cubicBezTo>
                      <a:pt x="4547" y="1019"/>
                      <a:pt x="3530" y="1"/>
                      <a:pt x="2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1442275" y="3175350"/>
                <a:ext cx="113725" cy="113725"/>
              </a:xfrm>
              <a:custGeom>
                <a:rect b="b" l="l" r="r" t="t"/>
                <a:pathLst>
                  <a:path extrusionOk="0" h="4549" w="4549">
                    <a:moveTo>
                      <a:pt x="2275" y="1"/>
                    </a:moveTo>
                    <a:cubicBezTo>
                      <a:pt x="1020" y="1"/>
                      <a:pt x="1" y="1019"/>
                      <a:pt x="1" y="2275"/>
                    </a:cubicBezTo>
                    <a:cubicBezTo>
                      <a:pt x="1" y="3531"/>
                      <a:pt x="1020" y="4548"/>
                      <a:pt x="2275" y="4548"/>
                    </a:cubicBezTo>
                    <a:cubicBezTo>
                      <a:pt x="3531" y="4548"/>
                      <a:pt x="4549" y="3531"/>
                      <a:pt x="4549" y="2275"/>
                    </a:cubicBezTo>
                    <a:cubicBezTo>
                      <a:pt x="4549" y="1019"/>
                      <a:pt x="3531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1992225" y="3318725"/>
                <a:ext cx="124775" cy="113650"/>
              </a:xfrm>
              <a:custGeom>
                <a:rect b="b" l="l" r="r" t="t"/>
                <a:pathLst>
                  <a:path extrusionOk="0" h="4546" w="4991">
                    <a:moveTo>
                      <a:pt x="2496" y="0"/>
                    </a:moveTo>
                    <a:cubicBezTo>
                      <a:pt x="1914" y="0"/>
                      <a:pt x="1332" y="222"/>
                      <a:pt x="888" y="666"/>
                    </a:cubicBezTo>
                    <a:cubicBezTo>
                      <a:pt x="0" y="1553"/>
                      <a:pt x="0" y="2993"/>
                      <a:pt x="888" y="3880"/>
                    </a:cubicBezTo>
                    <a:cubicBezTo>
                      <a:pt x="1332" y="4324"/>
                      <a:pt x="1914" y="4546"/>
                      <a:pt x="2496" y="4546"/>
                    </a:cubicBezTo>
                    <a:cubicBezTo>
                      <a:pt x="3078" y="4546"/>
                      <a:pt x="3660" y="4324"/>
                      <a:pt x="4103" y="3880"/>
                    </a:cubicBezTo>
                    <a:cubicBezTo>
                      <a:pt x="4990" y="2993"/>
                      <a:pt x="4990" y="1554"/>
                      <a:pt x="4103" y="666"/>
                    </a:cubicBezTo>
                    <a:cubicBezTo>
                      <a:pt x="3660" y="222"/>
                      <a:pt x="3078" y="0"/>
                      <a:pt x="24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1685600" y="3175350"/>
                <a:ext cx="113675" cy="113725"/>
              </a:xfrm>
              <a:custGeom>
                <a:rect b="b" l="l" r="r" t="t"/>
                <a:pathLst>
                  <a:path extrusionOk="0" h="4549" w="4547">
                    <a:moveTo>
                      <a:pt x="2273" y="1"/>
                    </a:moveTo>
                    <a:cubicBezTo>
                      <a:pt x="1018" y="1"/>
                      <a:pt x="0" y="1019"/>
                      <a:pt x="0" y="2275"/>
                    </a:cubicBezTo>
                    <a:cubicBezTo>
                      <a:pt x="0" y="3531"/>
                      <a:pt x="1018" y="4548"/>
                      <a:pt x="2273" y="4548"/>
                    </a:cubicBezTo>
                    <a:cubicBezTo>
                      <a:pt x="3529" y="4548"/>
                      <a:pt x="4547" y="3531"/>
                      <a:pt x="4547" y="2275"/>
                    </a:cubicBezTo>
                    <a:cubicBezTo>
                      <a:pt x="4547" y="1019"/>
                      <a:pt x="3529" y="1"/>
                      <a:pt x="2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" name="Google Shape;161;p6"/>
            <p:cNvGrpSpPr/>
            <p:nvPr/>
          </p:nvGrpSpPr>
          <p:grpSpPr>
            <a:xfrm>
              <a:off x="7626428" y="4604005"/>
              <a:ext cx="1972443" cy="461704"/>
              <a:chOff x="5000750" y="481775"/>
              <a:chExt cx="1329050" cy="311100"/>
            </a:xfrm>
          </p:grpSpPr>
          <p:sp>
            <p:nvSpPr>
              <p:cNvPr id="162" name="Google Shape;162;p6"/>
              <p:cNvSpPr/>
              <p:nvPr/>
            </p:nvSpPr>
            <p:spPr>
              <a:xfrm>
                <a:off x="5026400" y="621850"/>
                <a:ext cx="1303400" cy="147700"/>
              </a:xfrm>
              <a:custGeom>
                <a:rect b="b" l="l" r="r" t="t"/>
                <a:pathLst>
                  <a:path extrusionOk="0" h="5908" w="52136">
                    <a:moveTo>
                      <a:pt x="24815" y="0"/>
                    </a:moveTo>
                    <a:lnTo>
                      <a:pt x="19094" y="5721"/>
                    </a:lnTo>
                    <a:lnTo>
                      <a:pt x="1" y="5721"/>
                    </a:lnTo>
                    <a:lnTo>
                      <a:pt x="1" y="5908"/>
                    </a:lnTo>
                    <a:lnTo>
                      <a:pt x="19170" y="5908"/>
                    </a:lnTo>
                    <a:lnTo>
                      <a:pt x="24891" y="186"/>
                    </a:lnTo>
                    <a:lnTo>
                      <a:pt x="52136" y="186"/>
                    </a:lnTo>
                    <a:cubicBezTo>
                      <a:pt x="52090" y="135"/>
                      <a:pt x="52060" y="69"/>
                      <a:pt x="52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5161775" y="575150"/>
                <a:ext cx="1109150" cy="147725"/>
              </a:xfrm>
              <a:custGeom>
                <a:rect b="b" l="l" r="r" t="t"/>
                <a:pathLst>
                  <a:path extrusionOk="0" h="5909" w="44366">
                    <a:moveTo>
                      <a:pt x="19400" y="1"/>
                    </a:moveTo>
                    <a:lnTo>
                      <a:pt x="13679" y="5722"/>
                    </a:lnTo>
                    <a:lnTo>
                      <a:pt x="1" y="5722"/>
                    </a:lnTo>
                    <a:lnTo>
                      <a:pt x="1" y="5908"/>
                    </a:lnTo>
                    <a:lnTo>
                      <a:pt x="13756" y="5908"/>
                    </a:lnTo>
                    <a:lnTo>
                      <a:pt x="19477" y="188"/>
                    </a:lnTo>
                    <a:lnTo>
                      <a:pt x="44350" y="188"/>
                    </a:lnTo>
                    <a:cubicBezTo>
                      <a:pt x="44343" y="125"/>
                      <a:pt x="44349" y="62"/>
                      <a:pt x="4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6"/>
              <p:cNvSpPr/>
              <p:nvPr/>
            </p:nvSpPr>
            <p:spPr>
              <a:xfrm>
                <a:off x="5270725" y="528425"/>
                <a:ext cx="949350" cy="147725"/>
              </a:xfrm>
              <a:custGeom>
                <a:rect b="b" l="l" r="r" t="t"/>
                <a:pathLst>
                  <a:path extrusionOk="0" h="5909" w="37974">
                    <a:moveTo>
                      <a:pt x="15042" y="1"/>
                    </a:moveTo>
                    <a:lnTo>
                      <a:pt x="9321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9398" y="5908"/>
                    </a:lnTo>
                    <a:lnTo>
                      <a:pt x="15119" y="188"/>
                    </a:lnTo>
                    <a:lnTo>
                      <a:pt x="37974" y="188"/>
                    </a:lnTo>
                    <a:cubicBezTo>
                      <a:pt x="37954" y="128"/>
                      <a:pt x="37949" y="64"/>
                      <a:pt x="37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6"/>
              <p:cNvSpPr/>
              <p:nvPr/>
            </p:nvSpPr>
            <p:spPr>
              <a:xfrm>
                <a:off x="5360950" y="481775"/>
                <a:ext cx="831450" cy="147700"/>
              </a:xfrm>
              <a:custGeom>
                <a:rect b="b" l="l" r="r" t="t"/>
                <a:pathLst>
                  <a:path extrusionOk="0" h="5908" w="33258">
                    <a:moveTo>
                      <a:pt x="11433" y="0"/>
                    </a:moveTo>
                    <a:lnTo>
                      <a:pt x="5712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5789" y="5908"/>
                    </a:lnTo>
                    <a:lnTo>
                      <a:pt x="11510" y="186"/>
                    </a:lnTo>
                    <a:lnTo>
                      <a:pt x="33257" y="186"/>
                    </a:lnTo>
                    <a:cubicBezTo>
                      <a:pt x="33236" y="125"/>
                      <a:pt x="33228" y="61"/>
                      <a:pt x="33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5335300" y="60147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2055" y="1027"/>
                    </a:moveTo>
                    <a:cubicBezTo>
                      <a:pt x="2055" y="1594"/>
                      <a:pt x="1596" y="2055"/>
                      <a:pt x="1027" y="2055"/>
                    </a:cubicBezTo>
                    <a:cubicBezTo>
                      <a:pt x="460" y="2055"/>
                      <a:pt x="0" y="1594"/>
                      <a:pt x="0" y="1027"/>
                    </a:cubicBezTo>
                    <a:cubicBezTo>
                      <a:pt x="0" y="460"/>
                      <a:pt x="459" y="0"/>
                      <a:pt x="1027" y="0"/>
                    </a:cubicBezTo>
                    <a:cubicBezTo>
                      <a:pt x="1594" y="0"/>
                      <a:pt x="2055" y="461"/>
                      <a:pt x="2055" y="10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5245025" y="6481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5"/>
                      <a:pt x="1595" y="2055"/>
                      <a:pt x="1028" y="2055"/>
                    </a:cubicBezTo>
                    <a:cubicBezTo>
                      <a:pt x="459" y="2055"/>
                      <a:pt x="1" y="1594"/>
                      <a:pt x="1" y="1028"/>
                    </a:cubicBezTo>
                    <a:cubicBezTo>
                      <a:pt x="1" y="462"/>
                      <a:pt x="459" y="1"/>
                      <a:pt x="1028" y="1"/>
                    </a:cubicBezTo>
                    <a:cubicBezTo>
                      <a:pt x="1595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5134550" y="6948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4"/>
                      <a:pt x="1594" y="2055"/>
                      <a:pt x="1028" y="2055"/>
                    </a:cubicBezTo>
                    <a:cubicBezTo>
                      <a:pt x="461" y="2055"/>
                      <a:pt x="0" y="1594"/>
                      <a:pt x="0" y="1028"/>
                    </a:cubicBezTo>
                    <a:cubicBezTo>
                      <a:pt x="0" y="461"/>
                      <a:pt x="461" y="0"/>
                      <a:pt x="1028" y="0"/>
                    </a:cubicBezTo>
                    <a:cubicBezTo>
                      <a:pt x="1595" y="0"/>
                      <a:pt x="2055" y="461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5000750" y="74147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6"/>
                      <a:pt x="1596" y="2056"/>
                      <a:pt x="1028" y="2056"/>
                    </a:cubicBezTo>
                    <a:cubicBezTo>
                      <a:pt x="460" y="2056"/>
                      <a:pt x="0" y="1595"/>
                      <a:pt x="0" y="1028"/>
                    </a:cubicBezTo>
                    <a:cubicBezTo>
                      <a:pt x="0" y="462"/>
                      <a:pt x="460" y="1"/>
                      <a:pt x="1028" y="1"/>
                    </a:cubicBezTo>
                    <a:cubicBezTo>
                      <a:pt x="1596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7"/>
          <p:cNvPicPr preferRelativeResize="0"/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 flipH="1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/>
          <p:cNvSpPr txBox="1"/>
          <p:nvPr>
            <p:ph idx="1" type="subTitle"/>
          </p:nvPr>
        </p:nvSpPr>
        <p:spPr>
          <a:xfrm>
            <a:off x="983575" y="1987913"/>
            <a:ext cx="4064700" cy="1945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3" name="Google Shape;173;p7"/>
          <p:cNvSpPr txBox="1"/>
          <p:nvPr>
            <p:ph type="title"/>
          </p:nvPr>
        </p:nvSpPr>
        <p:spPr>
          <a:xfrm>
            <a:off x="983575" y="1209688"/>
            <a:ext cx="4064700" cy="572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74" name="Google Shape;174;p7"/>
          <p:cNvGrpSpPr/>
          <p:nvPr/>
        </p:nvGrpSpPr>
        <p:grpSpPr>
          <a:xfrm>
            <a:off x="-1577176" y="-155128"/>
            <a:ext cx="10721181" cy="4977916"/>
            <a:chOff x="-1577176" y="-155128"/>
            <a:chExt cx="10721181" cy="4977916"/>
          </a:xfrm>
        </p:grpSpPr>
        <p:grpSp>
          <p:nvGrpSpPr>
            <p:cNvPr id="175" name="Google Shape;175;p7"/>
            <p:cNvGrpSpPr/>
            <p:nvPr/>
          </p:nvGrpSpPr>
          <p:grpSpPr>
            <a:xfrm>
              <a:off x="-1577176" y="-155128"/>
              <a:ext cx="10721181" cy="1389260"/>
              <a:chOff x="1315400" y="393150"/>
              <a:chExt cx="3188550" cy="413175"/>
            </a:xfrm>
          </p:grpSpPr>
          <p:sp>
            <p:nvSpPr>
              <p:cNvPr id="176" name="Google Shape;176;p7"/>
              <p:cNvSpPr/>
              <p:nvPr/>
            </p:nvSpPr>
            <p:spPr>
              <a:xfrm>
                <a:off x="1315400" y="543550"/>
                <a:ext cx="3188550" cy="262775"/>
              </a:xfrm>
              <a:custGeom>
                <a:rect b="b" l="l" r="r" t="t"/>
                <a:pathLst>
                  <a:path extrusionOk="0" h="10511" w="127542">
                    <a:moveTo>
                      <a:pt x="71656" y="0"/>
                    </a:moveTo>
                    <a:lnTo>
                      <a:pt x="67050" y="4607"/>
                    </a:lnTo>
                    <a:lnTo>
                      <a:pt x="0" y="4607"/>
                    </a:lnTo>
                    <a:lnTo>
                      <a:pt x="0" y="4738"/>
                    </a:lnTo>
                    <a:lnTo>
                      <a:pt x="67104" y="4738"/>
                    </a:lnTo>
                    <a:lnTo>
                      <a:pt x="71711" y="132"/>
                    </a:lnTo>
                    <a:lnTo>
                      <a:pt x="91810" y="132"/>
                    </a:lnTo>
                    <a:lnTo>
                      <a:pt x="102189" y="10511"/>
                    </a:lnTo>
                    <a:lnTo>
                      <a:pt x="127541" y="10511"/>
                    </a:lnTo>
                    <a:lnTo>
                      <a:pt x="127541" y="10379"/>
                    </a:lnTo>
                    <a:lnTo>
                      <a:pt x="102244" y="10379"/>
                    </a:lnTo>
                    <a:lnTo>
                      <a:pt x="918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>
                <a:off x="1315400" y="505925"/>
                <a:ext cx="3188550" cy="262825"/>
              </a:xfrm>
              <a:custGeom>
                <a:rect b="b" l="l" r="r" t="t"/>
                <a:pathLst>
                  <a:path extrusionOk="0" h="10513" w="127542">
                    <a:moveTo>
                      <a:pt x="71656" y="1"/>
                    </a:moveTo>
                    <a:lnTo>
                      <a:pt x="67050" y="4609"/>
                    </a:lnTo>
                    <a:lnTo>
                      <a:pt x="0" y="4609"/>
                    </a:lnTo>
                    <a:lnTo>
                      <a:pt x="0" y="4741"/>
                    </a:lnTo>
                    <a:lnTo>
                      <a:pt x="67104" y="4741"/>
                    </a:lnTo>
                    <a:lnTo>
                      <a:pt x="71711" y="132"/>
                    </a:lnTo>
                    <a:lnTo>
                      <a:pt x="91810" y="132"/>
                    </a:lnTo>
                    <a:lnTo>
                      <a:pt x="102189" y="10512"/>
                    </a:lnTo>
                    <a:lnTo>
                      <a:pt x="127541" y="10512"/>
                    </a:lnTo>
                    <a:lnTo>
                      <a:pt x="127541" y="10380"/>
                    </a:lnTo>
                    <a:lnTo>
                      <a:pt x="102244" y="10380"/>
                    </a:lnTo>
                    <a:lnTo>
                      <a:pt x="918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7"/>
              <p:cNvSpPr/>
              <p:nvPr/>
            </p:nvSpPr>
            <p:spPr>
              <a:xfrm>
                <a:off x="1315400" y="468350"/>
                <a:ext cx="3188550" cy="262800"/>
              </a:xfrm>
              <a:custGeom>
                <a:rect b="b" l="l" r="r" t="t"/>
                <a:pathLst>
                  <a:path extrusionOk="0" h="10512" w="127542">
                    <a:moveTo>
                      <a:pt x="71656" y="0"/>
                    </a:moveTo>
                    <a:lnTo>
                      <a:pt x="67050" y="4607"/>
                    </a:lnTo>
                    <a:lnTo>
                      <a:pt x="0" y="4607"/>
                    </a:lnTo>
                    <a:lnTo>
                      <a:pt x="0" y="4739"/>
                    </a:lnTo>
                    <a:lnTo>
                      <a:pt x="67104" y="4739"/>
                    </a:lnTo>
                    <a:lnTo>
                      <a:pt x="71711" y="131"/>
                    </a:lnTo>
                    <a:lnTo>
                      <a:pt x="91810" y="131"/>
                    </a:lnTo>
                    <a:lnTo>
                      <a:pt x="102189" y="10512"/>
                    </a:lnTo>
                    <a:lnTo>
                      <a:pt x="127541" y="10512"/>
                    </a:lnTo>
                    <a:lnTo>
                      <a:pt x="127541" y="10380"/>
                    </a:lnTo>
                    <a:lnTo>
                      <a:pt x="102244" y="10380"/>
                    </a:lnTo>
                    <a:lnTo>
                      <a:pt x="918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>
                <a:off x="1315400" y="430750"/>
                <a:ext cx="3188550" cy="262800"/>
              </a:xfrm>
              <a:custGeom>
                <a:rect b="b" l="l" r="r" t="t"/>
                <a:pathLst>
                  <a:path extrusionOk="0" h="10512" w="127542">
                    <a:moveTo>
                      <a:pt x="71656" y="1"/>
                    </a:moveTo>
                    <a:lnTo>
                      <a:pt x="67050" y="4607"/>
                    </a:lnTo>
                    <a:lnTo>
                      <a:pt x="0" y="4607"/>
                    </a:lnTo>
                    <a:lnTo>
                      <a:pt x="0" y="4738"/>
                    </a:lnTo>
                    <a:lnTo>
                      <a:pt x="67104" y="4738"/>
                    </a:lnTo>
                    <a:lnTo>
                      <a:pt x="71711" y="132"/>
                    </a:lnTo>
                    <a:lnTo>
                      <a:pt x="91810" y="132"/>
                    </a:lnTo>
                    <a:lnTo>
                      <a:pt x="102189" y="10511"/>
                    </a:lnTo>
                    <a:lnTo>
                      <a:pt x="127541" y="10511"/>
                    </a:lnTo>
                    <a:lnTo>
                      <a:pt x="127541" y="10380"/>
                    </a:lnTo>
                    <a:lnTo>
                      <a:pt x="102244" y="10380"/>
                    </a:lnTo>
                    <a:lnTo>
                      <a:pt x="918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7"/>
              <p:cNvSpPr/>
              <p:nvPr/>
            </p:nvSpPr>
            <p:spPr>
              <a:xfrm>
                <a:off x="1315400" y="393150"/>
                <a:ext cx="3188550" cy="262800"/>
              </a:xfrm>
              <a:custGeom>
                <a:rect b="b" l="l" r="r" t="t"/>
                <a:pathLst>
                  <a:path extrusionOk="0" h="10512" w="127542">
                    <a:moveTo>
                      <a:pt x="71656" y="0"/>
                    </a:moveTo>
                    <a:lnTo>
                      <a:pt x="67050" y="4608"/>
                    </a:lnTo>
                    <a:lnTo>
                      <a:pt x="0" y="4608"/>
                    </a:lnTo>
                    <a:lnTo>
                      <a:pt x="0" y="4739"/>
                    </a:lnTo>
                    <a:lnTo>
                      <a:pt x="67104" y="4739"/>
                    </a:lnTo>
                    <a:lnTo>
                      <a:pt x="71711" y="132"/>
                    </a:lnTo>
                    <a:lnTo>
                      <a:pt x="91810" y="132"/>
                    </a:lnTo>
                    <a:lnTo>
                      <a:pt x="102189" y="10512"/>
                    </a:lnTo>
                    <a:lnTo>
                      <a:pt x="127541" y="10512"/>
                    </a:lnTo>
                    <a:lnTo>
                      <a:pt x="127541" y="10379"/>
                    </a:lnTo>
                    <a:lnTo>
                      <a:pt x="102244" y="10379"/>
                    </a:lnTo>
                    <a:lnTo>
                      <a:pt x="918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1" name="Google Shape;181;p7"/>
            <p:cNvGrpSpPr/>
            <p:nvPr/>
          </p:nvGrpSpPr>
          <p:grpSpPr>
            <a:xfrm>
              <a:off x="236825" y="4385213"/>
              <a:ext cx="1622200" cy="437575"/>
              <a:chOff x="3109550" y="3432375"/>
              <a:chExt cx="1622200" cy="437575"/>
            </a:xfrm>
          </p:grpSpPr>
          <p:sp>
            <p:nvSpPr>
              <p:cNvPr id="182" name="Google Shape;182;p7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91" name="Google Shape;191;p7"/>
          <p:cNvSpPr/>
          <p:nvPr>
            <p:ph idx="2" type="pic"/>
          </p:nvPr>
        </p:nvSpPr>
        <p:spPr>
          <a:xfrm>
            <a:off x="5373425" y="539500"/>
            <a:ext cx="2787000" cy="40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8"/>
          <p:cNvSpPr txBox="1"/>
          <p:nvPr>
            <p:ph type="title"/>
          </p:nvPr>
        </p:nvSpPr>
        <p:spPr>
          <a:xfrm>
            <a:off x="3922675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95" name="Google Shape;195;p8"/>
          <p:cNvGrpSpPr/>
          <p:nvPr/>
        </p:nvGrpSpPr>
        <p:grpSpPr>
          <a:xfrm>
            <a:off x="-937275" y="251463"/>
            <a:ext cx="9368050" cy="4640573"/>
            <a:chOff x="-937275" y="251463"/>
            <a:chExt cx="9368050" cy="4640573"/>
          </a:xfrm>
        </p:grpSpPr>
        <p:pic>
          <p:nvPicPr>
            <p:cNvPr id="196" name="Google Shape;19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937275" y="251463"/>
              <a:ext cx="4640573" cy="46405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7" name="Google Shape;197;p8"/>
            <p:cNvGrpSpPr/>
            <p:nvPr/>
          </p:nvGrpSpPr>
          <p:grpSpPr>
            <a:xfrm>
              <a:off x="7398975" y="464425"/>
              <a:ext cx="1031800" cy="150150"/>
              <a:chOff x="3128400" y="1326350"/>
              <a:chExt cx="1031800" cy="150150"/>
            </a:xfrm>
          </p:grpSpPr>
          <p:sp>
            <p:nvSpPr>
              <p:cNvPr id="198" name="Google Shape;198;p8"/>
              <p:cNvSpPr/>
              <p:nvPr/>
            </p:nvSpPr>
            <p:spPr>
              <a:xfrm>
                <a:off x="31284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0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3312650" y="1326350"/>
                <a:ext cx="110550" cy="150150"/>
              </a:xfrm>
              <a:custGeom>
                <a:rect b="b" l="l" r="r" t="t"/>
                <a:pathLst>
                  <a:path extrusionOk="0" h="6006" w="4422">
                    <a:moveTo>
                      <a:pt x="1" y="0"/>
                    </a:moveTo>
                    <a:lnTo>
                      <a:pt x="1793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34969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1" y="0"/>
                    </a:moveTo>
                    <a:lnTo>
                      <a:pt x="1791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368115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1" y="3004"/>
                    </a:lnTo>
                    <a:lnTo>
                      <a:pt x="0" y="6006"/>
                    </a:lnTo>
                    <a:lnTo>
                      <a:pt x="2629" y="6006"/>
                    </a:lnTo>
                    <a:lnTo>
                      <a:pt x="4421" y="3004"/>
                    </a:lnTo>
                    <a:lnTo>
                      <a:pt x="2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386537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3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404962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1" y="0"/>
                    </a:moveTo>
                    <a:lnTo>
                      <a:pt x="1792" y="3004"/>
                    </a:lnTo>
                    <a:lnTo>
                      <a:pt x="1" y="6006"/>
                    </a:lnTo>
                    <a:lnTo>
                      <a:pt x="2631" y="6006"/>
                    </a:lnTo>
                    <a:lnTo>
                      <a:pt x="4422" y="3004"/>
                    </a:lnTo>
                    <a:lnTo>
                      <a:pt x="26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9"/>
          <p:cNvPicPr preferRelativeResize="0"/>
          <p:nvPr/>
        </p:nvPicPr>
        <p:blipFill>
          <a:blip r:embed="rId2">
            <a:alphaModFix amt="49000"/>
          </a:blip>
          <a:stretch>
            <a:fillRect/>
          </a:stretch>
        </p:blipFill>
        <p:spPr>
          <a:xfrm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9"/>
          <p:cNvSpPr txBox="1"/>
          <p:nvPr>
            <p:ph type="title"/>
          </p:nvPr>
        </p:nvSpPr>
        <p:spPr>
          <a:xfrm>
            <a:off x="3557875" y="134505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7" name="Google Shape;207;p9"/>
          <p:cNvSpPr txBox="1"/>
          <p:nvPr>
            <p:ph idx="1" type="subTitle"/>
          </p:nvPr>
        </p:nvSpPr>
        <p:spPr>
          <a:xfrm>
            <a:off x="3557875" y="3309450"/>
            <a:ext cx="4872900" cy="4890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08" name="Google Shape;208;p9"/>
          <p:cNvGrpSpPr/>
          <p:nvPr/>
        </p:nvGrpSpPr>
        <p:grpSpPr>
          <a:xfrm>
            <a:off x="-22850" y="-22850"/>
            <a:ext cx="3580725" cy="5173975"/>
            <a:chOff x="-22850" y="-22850"/>
            <a:chExt cx="3580725" cy="5173975"/>
          </a:xfrm>
        </p:grpSpPr>
        <p:pic>
          <p:nvPicPr>
            <p:cNvPr id="209" name="Google Shape;209;p9"/>
            <p:cNvPicPr preferRelativeResize="0"/>
            <p:nvPr/>
          </p:nvPicPr>
          <p:blipFill rotWithShape="1">
            <a:blip r:embed="rId3">
              <a:alphaModFix/>
            </a:blip>
            <a:srcRect b="0" l="17852" r="1547" t="23605"/>
            <a:stretch/>
          </p:blipFill>
          <p:spPr>
            <a:xfrm rot="-5400000">
              <a:off x="-869000" y="823300"/>
              <a:ext cx="5173975" cy="34816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0" name="Google Shape;210;p9"/>
            <p:cNvGrpSpPr/>
            <p:nvPr/>
          </p:nvGrpSpPr>
          <p:grpSpPr>
            <a:xfrm>
              <a:off x="1774800" y="450600"/>
              <a:ext cx="1783075" cy="177800"/>
              <a:chOff x="4561725" y="1146400"/>
              <a:chExt cx="1783075" cy="177800"/>
            </a:xfrm>
          </p:grpSpPr>
          <p:sp>
            <p:nvSpPr>
              <p:cNvPr id="211" name="Google Shape;211;p9"/>
              <p:cNvSpPr/>
              <p:nvPr/>
            </p:nvSpPr>
            <p:spPr>
              <a:xfrm>
                <a:off x="4561725" y="1146400"/>
                <a:ext cx="284925" cy="177800"/>
              </a:xfrm>
              <a:custGeom>
                <a:rect b="b" l="l" r="r" t="t"/>
                <a:pathLst>
                  <a:path extrusionOk="0" h="7112" w="11397">
                    <a:moveTo>
                      <a:pt x="1" y="0"/>
                    </a:moveTo>
                    <a:lnTo>
                      <a:pt x="6853" y="7111"/>
                    </a:lnTo>
                    <a:lnTo>
                      <a:pt x="11396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9"/>
              <p:cNvSpPr/>
              <p:nvPr/>
            </p:nvSpPr>
            <p:spPr>
              <a:xfrm>
                <a:off x="4775700" y="1146400"/>
                <a:ext cx="284975" cy="177800"/>
              </a:xfrm>
              <a:custGeom>
                <a:rect b="b" l="l" r="r" t="t"/>
                <a:pathLst>
                  <a:path extrusionOk="0" h="7112" w="11399">
                    <a:moveTo>
                      <a:pt x="1" y="0"/>
                    </a:moveTo>
                    <a:lnTo>
                      <a:pt x="6855" y="7111"/>
                    </a:lnTo>
                    <a:lnTo>
                      <a:pt x="11398" y="7111"/>
                    </a:lnTo>
                    <a:lnTo>
                      <a:pt x="45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9"/>
              <p:cNvSpPr/>
              <p:nvPr/>
            </p:nvSpPr>
            <p:spPr>
              <a:xfrm>
                <a:off x="4989750" y="1146400"/>
                <a:ext cx="284950" cy="177800"/>
              </a:xfrm>
              <a:custGeom>
                <a:rect b="b" l="l" r="r" t="t"/>
                <a:pathLst>
                  <a:path extrusionOk="0" h="7112" w="11398">
                    <a:moveTo>
                      <a:pt x="0" y="0"/>
                    </a:moveTo>
                    <a:lnTo>
                      <a:pt x="6855" y="7111"/>
                    </a:lnTo>
                    <a:lnTo>
                      <a:pt x="11398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9"/>
              <p:cNvSpPr/>
              <p:nvPr/>
            </p:nvSpPr>
            <p:spPr>
              <a:xfrm>
                <a:off x="5203775" y="1146400"/>
                <a:ext cx="284925" cy="177800"/>
              </a:xfrm>
              <a:custGeom>
                <a:rect b="b" l="l" r="r" t="t"/>
                <a:pathLst>
                  <a:path extrusionOk="0" h="7112" w="11397">
                    <a:moveTo>
                      <a:pt x="0" y="0"/>
                    </a:moveTo>
                    <a:lnTo>
                      <a:pt x="6855" y="7111"/>
                    </a:lnTo>
                    <a:lnTo>
                      <a:pt x="11397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9"/>
              <p:cNvSpPr/>
              <p:nvPr/>
            </p:nvSpPr>
            <p:spPr>
              <a:xfrm>
                <a:off x="5417775" y="1146400"/>
                <a:ext cx="284975" cy="177800"/>
              </a:xfrm>
              <a:custGeom>
                <a:rect b="b" l="l" r="r" t="t"/>
                <a:pathLst>
                  <a:path extrusionOk="0" h="7112" w="11399">
                    <a:moveTo>
                      <a:pt x="1" y="0"/>
                    </a:moveTo>
                    <a:lnTo>
                      <a:pt x="6856" y="7111"/>
                    </a:lnTo>
                    <a:lnTo>
                      <a:pt x="11398" y="7111"/>
                    </a:lnTo>
                    <a:lnTo>
                      <a:pt x="45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9"/>
              <p:cNvSpPr/>
              <p:nvPr/>
            </p:nvSpPr>
            <p:spPr>
              <a:xfrm>
                <a:off x="5631800" y="1146400"/>
                <a:ext cx="284975" cy="177800"/>
              </a:xfrm>
              <a:custGeom>
                <a:rect b="b" l="l" r="r" t="t"/>
                <a:pathLst>
                  <a:path extrusionOk="0" h="7112" w="11399">
                    <a:moveTo>
                      <a:pt x="1" y="0"/>
                    </a:moveTo>
                    <a:lnTo>
                      <a:pt x="6855" y="7111"/>
                    </a:lnTo>
                    <a:lnTo>
                      <a:pt x="11398" y="7111"/>
                    </a:lnTo>
                    <a:lnTo>
                      <a:pt x="454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9"/>
              <p:cNvSpPr/>
              <p:nvPr/>
            </p:nvSpPr>
            <p:spPr>
              <a:xfrm>
                <a:off x="5845850" y="1146400"/>
                <a:ext cx="284950" cy="177800"/>
              </a:xfrm>
              <a:custGeom>
                <a:rect b="b" l="l" r="r" t="t"/>
                <a:pathLst>
                  <a:path extrusionOk="0" h="7112" w="11398">
                    <a:moveTo>
                      <a:pt x="0" y="0"/>
                    </a:moveTo>
                    <a:lnTo>
                      <a:pt x="6854" y="7111"/>
                    </a:lnTo>
                    <a:lnTo>
                      <a:pt x="11398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9"/>
              <p:cNvSpPr/>
              <p:nvPr/>
            </p:nvSpPr>
            <p:spPr>
              <a:xfrm>
                <a:off x="6059875" y="1146400"/>
                <a:ext cx="284925" cy="177800"/>
              </a:xfrm>
              <a:custGeom>
                <a:rect b="b" l="l" r="r" t="t"/>
                <a:pathLst>
                  <a:path extrusionOk="0" h="7112" w="11397">
                    <a:moveTo>
                      <a:pt x="0" y="0"/>
                    </a:moveTo>
                    <a:lnTo>
                      <a:pt x="6854" y="7111"/>
                    </a:lnTo>
                    <a:lnTo>
                      <a:pt x="11397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1" name="Google Shape;22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sz="30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sz="12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31.png"/><Relationship Id="rId10" Type="http://schemas.openxmlformats.org/officeDocument/2006/relationships/image" Target="../media/image32.png"/><Relationship Id="rId13" Type="http://schemas.openxmlformats.org/officeDocument/2006/relationships/image" Target="../media/image42.png"/><Relationship Id="rId12" Type="http://schemas.openxmlformats.org/officeDocument/2006/relationships/image" Target="../media/image52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9" Type="http://schemas.openxmlformats.org/officeDocument/2006/relationships/image" Target="../media/image27.png"/><Relationship Id="rId15" Type="http://schemas.openxmlformats.org/officeDocument/2006/relationships/image" Target="../media/image10.png"/><Relationship Id="rId14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53.png"/><Relationship Id="rId7" Type="http://schemas.openxmlformats.org/officeDocument/2006/relationships/image" Target="../media/image33.png"/><Relationship Id="rId8" Type="http://schemas.openxmlformats.org/officeDocument/2006/relationships/image" Target="../media/image3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6.png"/><Relationship Id="rId4" Type="http://schemas.openxmlformats.org/officeDocument/2006/relationships/image" Target="../media/image5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21.png"/><Relationship Id="rId5" Type="http://schemas.openxmlformats.org/officeDocument/2006/relationships/image" Target="../media/image54.png"/><Relationship Id="rId6" Type="http://schemas.openxmlformats.org/officeDocument/2006/relationships/image" Target="../media/image30.png"/><Relationship Id="rId7" Type="http://schemas.openxmlformats.org/officeDocument/2006/relationships/image" Target="../media/image11.png"/><Relationship Id="rId8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Relationship Id="rId4" Type="http://schemas.openxmlformats.org/officeDocument/2006/relationships/image" Target="../media/image4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jpg"/><Relationship Id="rId4" Type="http://schemas.openxmlformats.org/officeDocument/2006/relationships/image" Target="../media/image2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Relationship Id="rId5" Type="http://schemas.openxmlformats.org/officeDocument/2006/relationships/image" Target="../media/image34.png"/><Relationship Id="rId6" Type="http://schemas.openxmlformats.org/officeDocument/2006/relationships/image" Target="../media/image18.png"/><Relationship Id="rId7" Type="http://schemas.openxmlformats.org/officeDocument/2006/relationships/image" Target="../media/image30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5"/>
          <p:cNvSpPr txBox="1"/>
          <p:nvPr>
            <p:ph type="ctrTitle"/>
          </p:nvPr>
        </p:nvSpPr>
        <p:spPr>
          <a:xfrm>
            <a:off x="3467100" y="1023525"/>
            <a:ext cx="4963800" cy="262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Generating Code Faster Than You Can Say '</a:t>
            </a:r>
            <a:r>
              <a:rPr b="1" lang="en" sz="3800"/>
              <a:t>Typescript</a:t>
            </a:r>
            <a:r>
              <a:rPr lang="en" sz="3800"/>
              <a:t>'!</a:t>
            </a:r>
            <a:endParaRPr b="1" sz="3800"/>
          </a:p>
        </p:txBody>
      </p:sp>
      <p:sp>
        <p:nvSpPr>
          <p:cNvPr id="654" name="Google Shape;654;p25"/>
          <p:cNvSpPr txBox="1"/>
          <p:nvPr>
            <p:ph idx="1" type="subTitle"/>
          </p:nvPr>
        </p:nvSpPr>
        <p:spPr>
          <a:xfrm>
            <a:off x="3467100" y="3644175"/>
            <a:ext cx="4963800" cy="4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 Michael Masson - 29 novembre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4"/>
          <p:cNvSpPr txBox="1"/>
          <p:nvPr>
            <p:ph type="title"/>
          </p:nvPr>
        </p:nvSpPr>
        <p:spPr>
          <a:xfrm>
            <a:off x="720000" y="325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Generation Pipeline</a:t>
            </a:r>
            <a:endParaRPr/>
          </a:p>
        </p:txBody>
      </p:sp>
      <p:sp>
        <p:nvSpPr>
          <p:cNvPr id="750" name="Google Shape;750;p34"/>
          <p:cNvSpPr/>
          <p:nvPr/>
        </p:nvSpPr>
        <p:spPr>
          <a:xfrm>
            <a:off x="5036713" y="1724600"/>
            <a:ext cx="672300" cy="6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51" name="Google Shape;751;p34"/>
          <p:cNvSpPr/>
          <p:nvPr/>
        </p:nvSpPr>
        <p:spPr>
          <a:xfrm>
            <a:off x="1055000" y="1724613"/>
            <a:ext cx="672300" cy="6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752" name="Google Shape;752;p34"/>
          <p:cNvCxnSpPr>
            <a:stCxn id="751" idx="3"/>
            <a:endCxn id="753" idx="1"/>
          </p:cNvCxnSpPr>
          <p:nvPr/>
        </p:nvCxnSpPr>
        <p:spPr>
          <a:xfrm>
            <a:off x="1727300" y="2060763"/>
            <a:ext cx="100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4" name="Google Shape;7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0475" y="1724620"/>
            <a:ext cx="630676" cy="618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800" y="1811737"/>
            <a:ext cx="948700" cy="4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p34"/>
          <p:cNvSpPr/>
          <p:nvPr/>
        </p:nvSpPr>
        <p:spPr>
          <a:xfrm>
            <a:off x="2732900" y="1724713"/>
            <a:ext cx="672300" cy="6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756" name="Google Shape;756;p34"/>
          <p:cNvCxnSpPr>
            <a:stCxn id="753" idx="3"/>
            <a:endCxn id="750" idx="1"/>
          </p:cNvCxnSpPr>
          <p:nvPr/>
        </p:nvCxnSpPr>
        <p:spPr>
          <a:xfrm>
            <a:off x="3405200" y="2060863"/>
            <a:ext cx="1631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57" name="Google Shape;75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6875" y="1828650"/>
            <a:ext cx="464450" cy="4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34"/>
          <p:cNvSpPr/>
          <p:nvPr/>
        </p:nvSpPr>
        <p:spPr>
          <a:xfrm>
            <a:off x="2732900" y="3182863"/>
            <a:ext cx="672300" cy="6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759" name="Google Shape;75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7754" y="3286800"/>
            <a:ext cx="382582" cy="46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0" name="Google Shape;760;p34"/>
          <p:cNvCxnSpPr>
            <a:stCxn id="753" idx="2"/>
            <a:endCxn id="758" idx="0"/>
          </p:cNvCxnSpPr>
          <p:nvPr/>
        </p:nvCxnSpPr>
        <p:spPr>
          <a:xfrm>
            <a:off x="3069050" y="2397013"/>
            <a:ext cx="0" cy="78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61" name="Google Shape;761;p34"/>
          <p:cNvCxnSpPr>
            <a:stCxn id="750" idx="2"/>
            <a:endCxn id="762" idx="0"/>
          </p:cNvCxnSpPr>
          <p:nvPr/>
        </p:nvCxnSpPr>
        <p:spPr>
          <a:xfrm>
            <a:off x="5372863" y="2396900"/>
            <a:ext cx="0" cy="786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2" name="Google Shape;762;p34"/>
          <p:cNvSpPr/>
          <p:nvPr/>
        </p:nvSpPr>
        <p:spPr>
          <a:xfrm>
            <a:off x="3934375" y="3182863"/>
            <a:ext cx="2877000" cy="6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763" name="Google Shape;76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74100" y="3240135"/>
            <a:ext cx="464450" cy="55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28200" y="3327713"/>
            <a:ext cx="382575" cy="3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1150" y="3286800"/>
            <a:ext cx="412699" cy="46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07451" y="3217284"/>
            <a:ext cx="948699" cy="533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3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30070" y="3327725"/>
            <a:ext cx="573230" cy="3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193450" y="3400760"/>
            <a:ext cx="573225" cy="309527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34"/>
          <p:cNvSpPr/>
          <p:nvPr/>
        </p:nvSpPr>
        <p:spPr>
          <a:xfrm>
            <a:off x="6683538" y="1724613"/>
            <a:ext cx="672300" cy="6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770" name="Google Shape;770;p34"/>
          <p:cNvCxnSpPr>
            <a:stCxn id="750" idx="3"/>
            <a:endCxn id="769" idx="1"/>
          </p:cNvCxnSpPr>
          <p:nvPr/>
        </p:nvCxnSpPr>
        <p:spPr>
          <a:xfrm>
            <a:off x="5709013" y="2060750"/>
            <a:ext cx="9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71" name="Google Shape;771;p3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87475" y="1825221"/>
            <a:ext cx="464451" cy="471317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34"/>
          <p:cNvSpPr txBox="1"/>
          <p:nvPr>
            <p:ph idx="4294967295" type="subTitle"/>
          </p:nvPr>
        </p:nvSpPr>
        <p:spPr>
          <a:xfrm>
            <a:off x="3850675" y="2884325"/>
            <a:ext cx="13506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Clients &amp; Server</a:t>
            </a:r>
            <a:endParaRPr/>
          </a:p>
        </p:txBody>
      </p:sp>
      <p:sp>
        <p:nvSpPr>
          <p:cNvPr id="773" name="Google Shape;773;p34"/>
          <p:cNvSpPr txBox="1"/>
          <p:nvPr>
            <p:ph idx="4294967295" type="subTitle"/>
          </p:nvPr>
        </p:nvSpPr>
        <p:spPr>
          <a:xfrm>
            <a:off x="6636325" y="1437200"/>
            <a:ext cx="5733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</a:t>
            </a:r>
            <a:endParaRPr/>
          </a:p>
        </p:txBody>
      </p:sp>
      <p:sp>
        <p:nvSpPr>
          <p:cNvPr id="774" name="Google Shape;774;p34"/>
          <p:cNvSpPr txBox="1"/>
          <p:nvPr>
            <p:ph idx="4294967295" type="subTitle"/>
          </p:nvPr>
        </p:nvSpPr>
        <p:spPr>
          <a:xfrm>
            <a:off x="4946825" y="1437175"/>
            <a:ext cx="9486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</p:txBody>
      </p:sp>
      <p:sp>
        <p:nvSpPr>
          <p:cNvPr id="775" name="Google Shape;775;p34"/>
          <p:cNvSpPr txBox="1"/>
          <p:nvPr>
            <p:ph idx="4294967295" type="subTitle"/>
          </p:nvPr>
        </p:nvSpPr>
        <p:spPr>
          <a:xfrm>
            <a:off x="2651575" y="1437175"/>
            <a:ext cx="8997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Schemas</a:t>
            </a:r>
            <a:endParaRPr/>
          </a:p>
        </p:txBody>
      </p:sp>
      <p:sp>
        <p:nvSpPr>
          <p:cNvPr id="776" name="Google Shape;776;p34"/>
          <p:cNvSpPr txBox="1"/>
          <p:nvPr>
            <p:ph idx="4294967295" type="subTitle"/>
          </p:nvPr>
        </p:nvSpPr>
        <p:spPr>
          <a:xfrm>
            <a:off x="2651575" y="2873175"/>
            <a:ext cx="6498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</a:t>
            </a:r>
            <a:endParaRPr/>
          </a:p>
        </p:txBody>
      </p:sp>
      <p:sp>
        <p:nvSpPr>
          <p:cNvPr id="777" name="Google Shape;777;p34"/>
          <p:cNvSpPr txBox="1"/>
          <p:nvPr>
            <p:ph idx="4294967295" type="subTitle"/>
          </p:nvPr>
        </p:nvSpPr>
        <p:spPr>
          <a:xfrm>
            <a:off x="990850" y="1437175"/>
            <a:ext cx="672300" cy="4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pic>
        <p:nvPicPr>
          <p:cNvPr id="778" name="Google Shape;778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988738" y="1828650"/>
            <a:ext cx="464451" cy="1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997875" y="1828650"/>
            <a:ext cx="464451" cy="1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971500" y="1828650"/>
            <a:ext cx="464451" cy="1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140650" y="2672700"/>
            <a:ext cx="464451" cy="1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3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36875" y="2672700"/>
            <a:ext cx="464451" cy="1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94399" y="228999"/>
            <a:ext cx="786002" cy="786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35"/>
          <p:cNvSpPr txBox="1"/>
          <p:nvPr>
            <p:ph type="title"/>
          </p:nvPr>
        </p:nvSpPr>
        <p:spPr>
          <a:xfrm>
            <a:off x="3834513" y="834075"/>
            <a:ext cx="1292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Opapi</a:t>
            </a:r>
            <a:endParaRPr/>
          </a:p>
        </p:txBody>
      </p:sp>
      <p:pic>
        <p:nvPicPr>
          <p:cNvPr id="789" name="Google Shape;7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4275" y="1005500"/>
            <a:ext cx="3712588" cy="3712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00" y="1542550"/>
            <a:ext cx="3904350" cy="2007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075" y="532850"/>
            <a:ext cx="4400148" cy="40777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7"/>
          <p:cNvSpPr txBox="1"/>
          <p:nvPr>
            <p:ph type="title"/>
          </p:nvPr>
        </p:nvSpPr>
        <p:spPr>
          <a:xfrm>
            <a:off x="769600" y="2285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next 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25" y="1556100"/>
            <a:ext cx="7753350" cy="2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0988" y="371975"/>
            <a:ext cx="3262021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9"/>
          <p:cNvSpPr txBox="1"/>
          <p:nvPr>
            <p:ph type="title"/>
          </p:nvPr>
        </p:nvSpPr>
        <p:spPr>
          <a:xfrm>
            <a:off x="720000" y="971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is bigger ?</a:t>
            </a:r>
            <a:endParaRPr/>
          </a:p>
        </p:txBody>
      </p:sp>
      <p:pic>
        <p:nvPicPr>
          <p:cNvPr id="812" name="Google Shape;8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5963" y="1998875"/>
            <a:ext cx="2392074" cy="2392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9850" y="1792275"/>
            <a:ext cx="1504300" cy="15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40"/>
          <p:cNvSpPr txBox="1"/>
          <p:nvPr>
            <p:ph type="title"/>
          </p:nvPr>
        </p:nvSpPr>
        <p:spPr>
          <a:xfrm>
            <a:off x="3169264" y="834075"/>
            <a:ext cx="274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Spotlight</a:t>
            </a:r>
            <a:endParaRPr/>
          </a:p>
        </p:txBody>
      </p:sp>
      <p:sp>
        <p:nvSpPr>
          <p:cNvPr id="819" name="Google Shape;819;p40"/>
          <p:cNvSpPr txBox="1"/>
          <p:nvPr>
            <p:ph idx="4294967295" type="subTitle"/>
          </p:nvPr>
        </p:nvSpPr>
        <p:spPr>
          <a:xfrm>
            <a:off x="4142700" y="4370700"/>
            <a:ext cx="17298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Linting</a:t>
            </a:r>
            <a:endParaRPr b="1"/>
          </a:p>
        </p:txBody>
      </p:sp>
      <p:sp>
        <p:nvSpPr>
          <p:cNvPr id="820" name="Google Shape;820;p40"/>
          <p:cNvSpPr txBox="1"/>
          <p:nvPr>
            <p:ph idx="4294967295" type="subTitle"/>
          </p:nvPr>
        </p:nvSpPr>
        <p:spPr>
          <a:xfrm>
            <a:off x="6859425" y="2444900"/>
            <a:ext cx="17298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Api Style</a:t>
            </a:r>
            <a:endParaRPr b="1"/>
          </a:p>
        </p:txBody>
      </p:sp>
      <p:sp>
        <p:nvSpPr>
          <p:cNvPr id="821" name="Google Shape;821;p40"/>
          <p:cNvSpPr txBox="1"/>
          <p:nvPr>
            <p:ph idx="4294967295" type="subTitle"/>
          </p:nvPr>
        </p:nvSpPr>
        <p:spPr>
          <a:xfrm>
            <a:off x="1491350" y="1545800"/>
            <a:ext cx="17298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Conventions</a:t>
            </a:r>
            <a:endParaRPr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1"/>
          <p:cNvSpPr txBox="1"/>
          <p:nvPr>
            <p:ph type="title"/>
          </p:nvPr>
        </p:nvSpPr>
        <p:spPr>
          <a:xfrm>
            <a:off x="769600" y="2285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game is slowing down 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Servers</a:t>
            </a:r>
            <a:endParaRPr/>
          </a:p>
        </p:txBody>
      </p:sp>
      <p:cxnSp>
        <p:nvCxnSpPr>
          <p:cNvPr id="832" name="Google Shape;832;p42"/>
          <p:cNvCxnSpPr>
            <a:stCxn id="833" idx="2"/>
            <a:endCxn id="834" idx="0"/>
          </p:cNvCxnSpPr>
          <p:nvPr/>
        </p:nvCxnSpPr>
        <p:spPr>
          <a:xfrm flipH="1" rot="-5400000">
            <a:off x="5100385" y="1071600"/>
            <a:ext cx="489600" cy="1546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oval"/>
          </a:ln>
        </p:spPr>
      </p:cxnSp>
      <p:cxnSp>
        <p:nvCxnSpPr>
          <p:cNvPr id="835" name="Google Shape;835;p42"/>
          <p:cNvCxnSpPr>
            <a:stCxn id="836" idx="0"/>
            <a:endCxn id="833" idx="2"/>
          </p:cNvCxnSpPr>
          <p:nvPr/>
        </p:nvCxnSpPr>
        <p:spPr>
          <a:xfrm rot="-5400000">
            <a:off x="3554296" y="1071566"/>
            <a:ext cx="489600" cy="1546200"/>
          </a:xfrm>
          <a:prstGeom prst="bentConnector3">
            <a:avLst>
              <a:gd fmla="val 49995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oval"/>
          </a:ln>
        </p:spPr>
      </p:cxnSp>
      <p:cxnSp>
        <p:nvCxnSpPr>
          <p:cNvPr id="837" name="Google Shape;837;p42"/>
          <p:cNvCxnSpPr>
            <a:stCxn id="838" idx="0"/>
            <a:endCxn id="834" idx="2"/>
          </p:cNvCxnSpPr>
          <p:nvPr/>
        </p:nvCxnSpPr>
        <p:spPr>
          <a:xfrm rot="-5400000">
            <a:off x="5016069" y="2016133"/>
            <a:ext cx="658200" cy="15462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oval"/>
          </a:ln>
        </p:spPr>
      </p:cxnSp>
      <p:sp>
        <p:nvSpPr>
          <p:cNvPr id="833" name="Google Shape;833;p42"/>
          <p:cNvSpPr txBox="1"/>
          <p:nvPr/>
        </p:nvSpPr>
        <p:spPr>
          <a:xfrm>
            <a:off x="3899335" y="1229100"/>
            <a:ext cx="1345500" cy="370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API ROUTER</a:t>
            </a:r>
            <a:endParaRPr sz="11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836" name="Google Shape;836;p42"/>
          <p:cNvSpPr txBox="1"/>
          <p:nvPr/>
        </p:nvSpPr>
        <p:spPr>
          <a:xfrm>
            <a:off x="2354296" y="2089466"/>
            <a:ext cx="1343400" cy="37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Coop</a:t>
            </a:r>
            <a:endParaRPr sz="11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834" name="Google Shape;834;p42"/>
          <p:cNvSpPr txBox="1"/>
          <p:nvPr/>
        </p:nvSpPr>
        <p:spPr>
          <a:xfrm>
            <a:off x="5446469" y="2089466"/>
            <a:ext cx="1343400" cy="37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Market</a:t>
            </a:r>
            <a:endParaRPr sz="11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838" name="Google Shape;838;p42"/>
          <p:cNvSpPr txBox="1"/>
          <p:nvPr/>
        </p:nvSpPr>
        <p:spPr>
          <a:xfrm>
            <a:off x="3983769" y="3118333"/>
            <a:ext cx="1176600" cy="370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Chicken</a:t>
            </a:r>
            <a:endParaRPr b="1" sz="11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839" name="Google Shape;839;p42"/>
          <p:cNvSpPr txBox="1"/>
          <p:nvPr/>
        </p:nvSpPr>
        <p:spPr>
          <a:xfrm>
            <a:off x="4915863" y="1599900"/>
            <a:ext cx="167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Marke</a:t>
            </a:r>
            <a:r>
              <a:rPr b="1" lang="en" sz="11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t Ap</a:t>
            </a:r>
            <a:r>
              <a:rPr b="1" lang="en" sz="11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i</a:t>
            </a:r>
            <a:endParaRPr/>
          </a:p>
        </p:txBody>
      </p:sp>
      <p:sp>
        <p:nvSpPr>
          <p:cNvPr id="840" name="Google Shape;840;p42"/>
          <p:cNvSpPr txBox="1"/>
          <p:nvPr/>
        </p:nvSpPr>
        <p:spPr>
          <a:xfrm>
            <a:off x="2262775" y="1599900"/>
            <a:ext cx="2176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Coop</a:t>
            </a:r>
            <a:r>
              <a:rPr b="1" lang="en" sz="11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Api</a:t>
            </a:r>
            <a:endParaRPr/>
          </a:p>
        </p:txBody>
      </p:sp>
      <p:cxnSp>
        <p:nvCxnSpPr>
          <p:cNvPr id="841" name="Google Shape;841;p42"/>
          <p:cNvCxnSpPr>
            <a:stCxn id="838" idx="0"/>
            <a:endCxn id="836" idx="2"/>
          </p:cNvCxnSpPr>
          <p:nvPr/>
        </p:nvCxnSpPr>
        <p:spPr>
          <a:xfrm flipH="1" rot="5400000">
            <a:off x="3469869" y="2016133"/>
            <a:ext cx="658200" cy="15462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oval"/>
          </a:ln>
        </p:spPr>
      </p:cxnSp>
      <p:sp>
        <p:nvSpPr>
          <p:cNvPr id="842" name="Google Shape;842;p42"/>
          <p:cNvSpPr txBox="1"/>
          <p:nvPr/>
        </p:nvSpPr>
        <p:spPr>
          <a:xfrm>
            <a:off x="3072075" y="34238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Chicken</a:t>
            </a:r>
            <a:r>
              <a:rPr b="1" lang="en" sz="11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 Api</a:t>
            </a:r>
            <a:endParaRPr/>
          </a:p>
        </p:txBody>
      </p:sp>
      <p:pic>
        <p:nvPicPr>
          <p:cNvPr id="843" name="Google Shape;84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6525" y="1884338"/>
            <a:ext cx="382575" cy="3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870" y="2911075"/>
            <a:ext cx="573230" cy="3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3300" y="1796760"/>
            <a:ext cx="464450" cy="557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Errors</a:t>
            </a:r>
            <a:endParaRPr/>
          </a:p>
        </p:txBody>
      </p:sp>
      <p:pic>
        <p:nvPicPr>
          <p:cNvPr id="851" name="Google Shape;8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25" y="2131050"/>
            <a:ext cx="3127851" cy="155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2" name="Google Shape;852;p43"/>
          <p:cNvCxnSpPr>
            <a:stCxn id="853" idx="0"/>
            <a:endCxn id="854" idx="2"/>
          </p:cNvCxnSpPr>
          <p:nvPr/>
        </p:nvCxnSpPr>
        <p:spPr>
          <a:xfrm rot="-5400000">
            <a:off x="5434121" y="1512991"/>
            <a:ext cx="489600" cy="15462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854" name="Google Shape;854;p43"/>
          <p:cNvSpPr txBox="1"/>
          <p:nvPr/>
        </p:nvSpPr>
        <p:spPr>
          <a:xfrm>
            <a:off x="5779160" y="1670525"/>
            <a:ext cx="1345500" cy="370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API ROUTER</a:t>
            </a:r>
            <a:endParaRPr sz="11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853" name="Google Shape;853;p43"/>
          <p:cNvSpPr txBox="1"/>
          <p:nvPr/>
        </p:nvSpPr>
        <p:spPr>
          <a:xfrm>
            <a:off x="4234121" y="2530891"/>
            <a:ext cx="1343400" cy="37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Coop Api</a:t>
            </a:r>
            <a:endParaRPr sz="11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855" name="Google Shape;855;p43"/>
          <p:cNvSpPr txBox="1"/>
          <p:nvPr/>
        </p:nvSpPr>
        <p:spPr>
          <a:xfrm>
            <a:off x="7326294" y="2530891"/>
            <a:ext cx="1343400" cy="37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Market Api</a:t>
            </a:r>
            <a:endParaRPr sz="11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856" name="Google Shape;856;p43"/>
          <p:cNvSpPr txBox="1"/>
          <p:nvPr/>
        </p:nvSpPr>
        <p:spPr>
          <a:xfrm>
            <a:off x="5863594" y="3559758"/>
            <a:ext cx="1176600" cy="3708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rPr>
              <a:t>Chicken Api</a:t>
            </a:r>
            <a:endParaRPr b="1" sz="1100">
              <a:solidFill>
                <a:schemeClr val="dk1"/>
              </a:solidFill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cxnSp>
        <p:nvCxnSpPr>
          <p:cNvPr id="857" name="Google Shape;857;p43"/>
          <p:cNvCxnSpPr>
            <a:stCxn id="856" idx="0"/>
            <a:endCxn id="853" idx="2"/>
          </p:cNvCxnSpPr>
          <p:nvPr/>
        </p:nvCxnSpPr>
        <p:spPr>
          <a:xfrm flipH="1" rot="5400000">
            <a:off x="5349694" y="2457558"/>
            <a:ext cx="658200" cy="15462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858" name="Google Shape;8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8863" y="1061075"/>
            <a:ext cx="246687" cy="2466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9" name="Google Shape;859;p43"/>
          <p:cNvCxnSpPr>
            <a:stCxn id="854" idx="0"/>
            <a:endCxn id="858" idx="2"/>
          </p:cNvCxnSpPr>
          <p:nvPr/>
        </p:nvCxnSpPr>
        <p:spPr>
          <a:xfrm rot="-5400000">
            <a:off x="6270860" y="1488875"/>
            <a:ext cx="362700" cy="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rgbClr val="FF9900"/>
            </a:solidFill>
            <a:prstDash val="solid"/>
            <a:miter lim="8000"/>
            <a:headEnd len="sm" w="sm" type="none"/>
            <a:tailEnd len="sm" w="sm" type="triangle"/>
          </a:ln>
        </p:spPr>
      </p:cxnSp>
      <p:cxnSp>
        <p:nvCxnSpPr>
          <p:cNvPr id="860" name="Google Shape;860;p43"/>
          <p:cNvCxnSpPr>
            <a:stCxn id="854" idx="2"/>
            <a:endCxn id="855" idx="0"/>
          </p:cNvCxnSpPr>
          <p:nvPr/>
        </p:nvCxnSpPr>
        <p:spPr>
          <a:xfrm flipH="1" rot="-5400000">
            <a:off x="6980210" y="1513025"/>
            <a:ext cx="489600" cy="15462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rgbClr val="FF9900"/>
            </a:solidFill>
            <a:prstDash val="solid"/>
            <a:miter lim="8000"/>
            <a:headEnd len="sm" w="sm" type="triangle"/>
            <a:tailEnd len="sm" w="sm" type="none"/>
          </a:ln>
        </p:spPr>
      </p:cxnSp>
      <p:cxnSp>
        <p:nvCxnSpPr>
          <p:cNvPr id="861" name="Google Shape;861;p43"/>
          <p:cNvCxnSpPr>
            <a:stCxn id="856" idx="0"/>
            <a:endCxn id="855" idx="2"/>
          </p:cNvCxnSpPr>
          <p:nvPr/>
        </p:nvCxnSpPr>
        <p:spPr>
          <a:xfrm rot="-5400000">
            <a:off x="6895894" y="2457558"/>
            <a:ext cx="658200" cy="1546200"/>
          </a:xfrm>
          <a:prstGeom prst="bentConnector3">
            <a:avLst>
              <a:gd fmla="val 49990" name="adj1"/>
            </a:avLst>
          </a:prstGeom>
          <a:noFill/>
          <a:ln cap="flat" cmpd="sng" w="9525">
            <a:solidFill>
              <a:srgbClr val="FF9900"/>
            </a:solidFill>
            <a:prstDash val="solid"/>
            <a:miter lim="8000"/>
            <a:headEnd len="sm" w="sm" type="none"/>
            <a:tailEnd len="sm" w="sm" type="triangle"/>
          </a:ln>
        </p:spPr>
      </p:cxnSp>
      <p:pic>
        <p:nvPicPr>
          <p:cNvPr id="862" name="Google Shape;8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1650" y="3107300"/>
            <a:ext cx="246687" cy="246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1650" y="2165400"/>
            <a:ext cx="246687" cy="246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Generation ?</a:t>
            </a:r>
            <a:endParaRPr/>
          </a:p>
        </p:txBody>
      </p:sp>
      <p:sp>
        <p:nvSpPr>
          <p:cNvPr id="660" name="Google Shape;660;p26"/>
          <p:cNvSpPr/>
          <p:nvPr/>
        </p:nvSpPr>
        <p:spPr>
          <a:xfrm>
            <a:off x="3487500" y="1630475"/>
            <a:ext cx="672300" cy="6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61" name="Google Shape;661;p26"/>
          <p:cNvSpPr/>
          <p:nvPr/>
        </p:nvSpPr>
        <p:spPr>
          <a:xfrm>
            <a:off x="1867125" y="1630475"/>
            <a:ext cx="672300" cy="6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62" name="Google Shape;662;p26"/>
          <p:cNvSpPr/>
          <p:nvPr/>
        </p:nvSpPr>
        <p:spPr>
          <a:xfrm>
            <a:off x="5107875" y="1630475"/>
            <a:ext cx="672300" cy="6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63" name="Google Shape;663;p26"/>
          <p:cNvSpPr/>
          <p:nvPr/>
        </p:nvSpPr>
        <p:spPr>
          <a:xfrm>
            <a:off x="6728250" y="1630475"/>
            <a:ext cx="672300" cy="6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64" name="Google Shape;664;p26"/>
          <p:cNvSpPr/>
          <p:nvPr/>
        </p:nvSpPr>
        <p:spPr>
          <a:xfrm>
            <a:off x="2615475" y="2883250"/>
            <a:ext cx="672300" cy="6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65" name="Google Shape;665;p26"/>
          <p:cNvSpPr/>
          <p:nvPr/>
        </p:nvSpPr>
        <p:spPr>
          <a:xfrm>
            <a:off x="4235850" y="2883250"/>
            <a:ext cx="672300" cy="6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666" name="Google Shape;666;p26"/>
          <p:cNvSpPr/>
          <p:nvPr/>
        </p:nvSpPr>
        <p:spPr>
          <a:xfrm>
            <a:off x="5856225" y="2883250"/>
            <a:ext cx="672300" cy="6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667" name="Google Shape;6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63" y="1708513"/>
            <a:ext cx="516225" cy="5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9576" y="3006601"/>
            <a:ext cx="425600" cy="4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8825" y="3006598"/>
            <a:ext cx="425600" cy="42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1600" y="1753838"/>
            <a:ext cx="425600" cy="4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26"/>
          <p:cNvSpPr txBox="1"/>
          <p:nvPr>
            <p:ph idx="3" type="subTitle"/>
          </p:nvPr>
        </p:nvSpPr>
        <p:spPr>
          <a:xfrm>
            <a:off x="4004175" y="1203200"/>
            <a:ext cx="2879700" cy="4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AWS CDK</a:t>
            </a:r>
            <a:endParaRPr sz="1400"/>
          </a:p>
        </p:txBody>
      </p:sp>
      <p:sp>
        <p:nvSpPr>
          <p:cNvPr id="672" name="Google Shape;672;p26"/>
          <p:cNvSpPr txBox="1"/>
          <p:nvPr>
            <p:ph idx="3" type="subTitle"/>
          </p:nvPr>
        </p:nvSpPr>
        <p:spPr>
          <a:xfrm>
            <a:off x="763425" y="1203200"/>
            <a:ext cx="2879700" cy="4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gRPC</a:t>
            </a:r>
            <a:endParaRPr sz="1400"/>
          </a:p>
        </p:txBody>
      </p:sp>
      <p:sp>
        <p:nvSpPr>
          <p:cNvPr id="673" name="Google Shape;673;p26"/>
          <p:cNvSpPr txBox="1"/>
          <p:nvPr>
            <p:ph idx="3" type="subTitle"/>
          </p:nvPr>
        </p:nvSpPr>
        <p:spPr>
          <a:xfrm>
            <a:off x="2383800" y="1203200"/>
            <a:ext cx="2879700" cy="4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HUGO</a:t>
            </a:r>
            <a:endParaRPr sz="1400"/>
          </a:p>
        </p:txBody>
      </p:sp>
      <p:sp>
        <p:nvSpPr>
          <p:cNvPr id="674" name="Google Shape;674;p26"/>
          <p:cNvSpPr txBox="1"/>
          <p:nvPr>
            <p:ph idx="3" type="subTitle"/>
          </p:nvPr>
        </p:nvSpPr>
        <p:spPr>
          <a:xfrm>
            <a:off x="5624550" y="1203200"/>
            <a:ext cx="2879700" cy="4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graphQL</a:t>
            </a:r>
            <a:endParaRPr sz="1400"/>
          </a:p>
        </p:txBody>
      </p:sp>
      <p:sp>
        <p:nvSpPr>
          <p:cNvPr id="675" name="Google Shape;675;p26"/>
          <p:cNvSpPr txBox="1"/>
          <p:nvPr>
            <p:ph idx="3" type="subTitle"/>
          </p:nvPr>
        </p:nvSpPr>
        <p:spPr>
          <a:xfrm>
            <a:off x="1511775" y="3466950"/>
            <a:ext cx="2879700" cy="4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VSCode</a:t>
            </a:r>
            <a:endParaRPr sz="1400"/>
          </a:p>
        </p:txBody>
      </p:sp>
      <p:sp>
        <p:nvSpPr>
          <p:cNvPr id="676" name="Google Shape;676;p26"/>
          <p:cNvSpPr txBox="1"/>
          <p:nvPr>
            <p:ph idx="3" type="subTitle"/>
          </p:nvPr>
        </p:nvSpPr>
        <p:spPr>
          <a:xfrm>
            <a:off x="3132150" y="3466950"/>
            <a:ext cx="2879700" cy="4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Copilot</a:t>
            </a:r>
            <a:endParaRPr sz="1400"/>
          </a:p>
        </p:txBody>
      </p:sp>
      <p:sp>
        <p:nvSpPr>
          <p:cNvPr id="677" name="Google Shape;677;p26"/>
          <p:cNvSpPr txBox="1"/>
          <p:nvPr>
            <p:ph idx="3" type="subTitle"/>
          </p:nvPr>
        </p:nvSpPr>
        <p:spPr>
          <a:xfrm>
            <a:off x="4752525" y="3466950"/>
            <a:ext cx="2879700" cy="4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Typescript</a:t>
            </a:r>
            <a:endParaRPr sz="1400"/>
          </a:p>
        </p:txBody>
      </p:sp>
      <p:pic>
        <p:nvPicPr>
          <p:cNvPr id="678" name="Google Shape;67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03550" y="1726175"/>
            <a:ext cx="480950" cy="48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74363" y="1708513"/>
            <a:ext cx="516225" cy="51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87248" y="2978925"/>
            <a:ext cx="769501" cy="4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44"/>
          <p:cNvSpPr txBox="1"/>
          <p:nvPr>
            <p:ph type="title"/>
          </p:nvPr>
        </p:nvSpPr>
        <p:spPr>
          <a:xfrm>
            <a:off x="769600" y="415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UI (Zui)</a:t>
            </a:r>
            <a:endParaRPr/>
          </a:p>
        </p:txBody>
      </p:sp>
      <p:sp>
        <p:nvSpPr>
          <p:cNvPr id="869" name="Google Shape;869;p44"/>
          <p:cNvSpPr/>
          <p:nvPr/>
        </p:nvSpPr>
        <p:spPr>
          <a:xfrm>
            <a:off x="3392963" y="1863488"/>
            <a:ext cx="672300" cy="6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cxnSp>
        <p:nvCxnSpPr>
          <p:cNvPr id="870" name="Google Shape;870;p44"/>
          <p:cNvCxnSpPr>
            <a:stCxn id="869" idx="3"/>
            <a:endCxn id="871" idx="1"/>
          </p:cNvCxnSpPr>
          <p:nvPr/>
        </p:nvCxnSpPr>
        <p:spPr>
          <a:xfrm>
            <a:off x="4065263" y="2199638"/>
            <a:ext cx="100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72" name="Google Shape;8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4763" y="1950612"/>
            <a:ext cx="948700" cy="4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44"/>
          <p:cNvSpPr/>
          <p:nvPr/>
        </p:nvSpPr>
        <p:spPr>
          <a:xfrm>
            <a:off x="5070863" y="1863588"/>
            <a:ext cx="672300" cy="67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873" name="Google Shape;8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4838" y="1967525"/>
            <a:ext cx="464450" cy="4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44"/>
          <p:cNvSpPr txBox="1"/>
          <p:nvPr>
            <p:ph idx="5" type="subTitle"/>
          </p:nvPr>
        </p:nvSpPr>
        <p:spPr>
          <a:xfrm>
            <a:off x="4915500" y="1515425"/>
            <a:ext cx="899700" cy="4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Schemas</a:t>
            </a:r>
            <a:endParaRPr sz="1100"/>
          </a:p>
        </p:txBody>
      </p:sp>
      <p:sp>
        <p:nvSpPr>
          <p:cNvPr id="875" name="Google Shape;875;p44"/>
          <p:cNvSpPr txBox="1"/>
          <p:nvPr>
            <p:ph idx="5" type="subTitle"/>
          </p:nvPr>
        </p:nvSpPr>
        <p:spPr>
          <a:xfrm>
            <a:off x="3254775" y="1515425"/>
            <a:ext cx="672300" cy="45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Code</a:t>
            </a:r>
            <a:endParaRPr sz="1100"/>
          </a:p>
        </p:txBody>
      </p:sp>
      <p:pic>
        <p:nvPicPr>
          <p:cNvPr id="876" name="Google Shape;87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8763" y="2109375"/>
            <a:ext cx="464451" cy="180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44"/>
          <p:cNvSpPr txBox="1"/>
          <p:nvPr>
            <p:ph idx="5" type="subTitle"/>
          </p:nvPr>
        </p:nvSpPr>
        <p:spPr>
          <a:xfrm>
            <a:off x="1214075" y="3302150"/>
            <a:ext cx="1771800" cy="3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Forms</a:t>
            </a:r>
            <a:endParaRPr b="1"/>
          </a:p>
        </p:txBody>
      </p:sp>
      <p:sp>
        <p:nvSpPr>
          <p:cNvPr id="878" name="Google Shape;878;p44"/>
          <p:cNvSpPr txBox="1"/>
          <p:nvPr>
            <p:ph idx="5" type="subTitle"/>
          </p:nvPr>
        </p:nvSpPr>
        <p:spPr>
          <a:xfrm>
            <a:off x="3686100" y="3302150"/>
            <a:ext cx="1771800" cy="3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</a:t>
            </a:r>
            <a:endParaRPr b="1"/>
          </a:p>
        </p:txBody>
      </p:sp>
      <p:sp>
        <p:nvSpPr>
          <p:cNvPr id="879" name="Google Shape;879;p44"/>
          <p:cNvSpPr txBox="1"/>
          <p:nvPr>
            <p:ph idx="5" type="subTitle"/>
          </p:nvPr>
        </p:nvSpPr>
        <p:spPr>
          <a:xfrm>
            <a:off x="6447450" y="3302150"/>
            <a:ext cx="1771800" cy="3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Relation</a:t>
            </a:r>
            <a:endParaRPr b="1"/>
          </a:p>
        </p:txBody>
      </p:sp>
      <p:cxnSp>
        <p:nvCxnSpPr>
          <p:cNvPr id="880" name="Google Shape;880;p44"/>
          <p:cNvCxnSpPr/>
          <p:nvPr/>
        </p:nvCxnSpPr>
        <p:spPr>
          <a:xfrm>
            <a:off x="5743163" y="2199738"/>
            <a:ext cx="1005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Game Ever</a:t>
            </a:r>
            <a:endParaRPr/>
          </a:p>
        </p:txBody>
      </p:sp>
      <p:pic>
        <p:nvPicPr>
          <p:cNvPr id="886" name="Google Shape;8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550" y="280950"/>
            <a:ext cx="1035300" cy="10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5275" y="1076299"/>
            <a:ext cx="3693450" cy="369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dvantages</a:t>
            </a:r>
            <a:r>
              <a:rPr lang="en"/>
              <a:t> / </a:t>
            </a:r>
            <a:r>
              <a:rPr lang="en"/>
              <a:t>Disadvantage ?</a:t>
            </a:r>
            <a:endParaRPr/>
          </a:p>
        </p:txBody>
      </p:sp>
      <p:sp>
        <p:nvSpPr>
          <p:cNvPr id="893" name="Google Shape;893;p46"/>
          <p:cNvSpPr txBox="1"/>
          <p:nvPr>
            <p:ph idx="5" type="subTitle"/>
          </p:nvPr>
        </p:nvSpPr>
        <p:spPr>
          <a:xfrm>
            <a:off x="682850" y="1535900"/>
            <a:ext cx="3969000" cy="25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chibsted Grotesk"/>
              <a:buChar char="-"/>
            </a:pPr>
            <a:r>
              <a:rPr lang="en" sz="2000">
                <a:latin typeface="Schibsted Grotesk"/>
                <a:ea typeface="Schibsted Grotesk"/>
                <a:cs typeface="Schibsted Grotesk"/>
                <a:sym typeface="Schibsted Grotesk"/>
              </a:rPr>
              <a:t>Fast &amp; Efficient</a:t>
            </a: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chibsted Grotesk"/>
              <a:buChar char="-"/>
            </a:pPr>
            <a:r>
              <a:rPr lang="en" sz="2000">
                <a:latin typeface="Schibsted Grotesk"/>
                <a:ea typeface="Schibsted Grotesk"/>
                <a:cs typeface="Schibsted Grotesk"/>
                <a:sym typeface="Schibsted Grotesk"/>
              </a:rPr>
              <a:t>Consistent</a:t>
            </a: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chibsted Grotesk"/>
              <a:buChar char="-"/>
            </a:pPr>
            <a:r>
              <a:rPr lang="en" sz="2000">
                <a:latin typeface="Schibsted Grotesk"/>
                <a:ea typeface="Schibsted Grotesk"/>
                <a:cs typeface="Schibsted Grotesk"/>
                <a:sym typeface="Schibsted Grotesk"/>
              </a:rPr>
              <a:t>Up to date</a:t>
            </a: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chibsted Grotesk"/>
              <a:buChar char="-"/>
            </a:pPr>
            <a:r>
              <a:rPr lang="en" sz="2000">
                <a:latin typeface="Schibsted Grotesk"/>
                <a:ea typeface="Schibsted Grotesk"/>
                <a:cs typeface="Schibsted Grotesk"/>
                <a:sym typeface="Schibsted Grotesk"/>
              </a:rPr>
              <a:t>Better designs</a:t>
            </a: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chibsted Grotesk"/>
              <a:buChar char="-"/>
            </a:pPr>
            <a:r>
              <a:rPr lang="en" sz="2000">
                <a:latin typeface="Schibsted Grotesk"/>
                <a:ea typeface="Schibsted Grotesk"/>
                <a:cs typeface="Schibsted Grotesk"/>
                <a:sym typeface="Schibsted Grotesk"/>
              </a:rPr>
              <a:t>Focus Business Logic</a:t>
            </a: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chibsted Grotesk"/>
              <a:buChar char="-"/>
            </a:pPr>
            <a:r>
              <a:rPr lang="en" sz="2000">
                <a:latin typeface="Schibsted Grotesk"/>
                <a:ea typeface="Schibsted Grotesk"/>
                <a:cs typeface="Schibsted Grotesk"/>
                <a:sym typeface="Schibsted Grotesk"/>
              </a:rPr>
              <a:t>Reduce Coupling</a:t>
            </a: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chibsted Grotesk"/>
              <a:buChar char="-"/>
            </a:pPr>
            <a:r>
              <a:rPr lang="en" sz="2000">
                <a:latin typeface="Schibsted Grotesk"/>
                <a:ea typeface="Schibsted Grotesk"/>
                <a:cs typeface="Schibsted Grotesk"/>
                <a:sym typeface="Schibsted Grotesk"/>
              </a:rPr>
              <a:t>Reduce Cognitive Load</a:t>
            </a: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  <p:sp>
        <p:nvSpPr>
          <p:cNvPr id="894" name="Google Shape;894;p46"/>
          <p:cNvSpPr txBox="1"/>
          <p:nvPr>
            <p:ph idx="5" type="subTitle"/>
          </p:nvPr>
        </p:nvSpPr>
        <p:spPr>
          <a:xfrm>
            <a:off x="5168300" y="1535900"/>
            <a:ext cx="3809400" cy="25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chibsted Grotesk"/>
              <a:buChar char="-"/>
            </a:pPr>
            <a:r>
              <a:rPr lang="en" sz="2000">
                <a:latin typeface="Schibsted Grotesk"/>
                <a:ea typeface="Schibsted Grotesk"/>
                <a:cs typeface="Schibsted Grotesk"/>
                <a:sym typeface="Schibsted Grotesk"/>
              </a:rPr>
              <a:t>Bigger Errors</a:t>
            </a: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chibsted Grotesk"/>
              <a:buChar char="-"/>
            </a:pPr>
            <a:r>
              <a:rPr lang="en" sz="2000">
                <a:latin typeface="Schibsted Grotesk"/>
                <a:ea typeface="Schibsted Grotesk"/>
                <a:cs typeface="Schibsted Grotesk"/>
                <a:sym typeface="Schibsted Grotesk"/>
              </a:rPr>
              <a:t>Ugly Code</a:t>
            </a: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chibsted Grotesk"/>
              <a:buChar char="-"/>
            </a:pPr>
            <a:r>
              <a:rPr lang="en" sz="2000">
                <a:latin typeface="Schibsted Grotesk"/>
                <a:ea typeface="Schibsted Grotesk"/>
                <a:cs typeface="Schibsted Grotesk"/>
                <a:sym typeface="Schibsted Grotesk"/>
              </a:rPr>
              <a:t>Less Control</a:t>
            </a: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chibsted Grotesk"/>
              <a:buChar char="-"/>
            </a:pPr>
            <a:r>
              <a:rPr lang="en" sz="2000">
                <a:latin typeface="Schibsted Grotesk"/>
                <a:ea typeface="Schibsted Grotesk"/>
                <a:cs typeface="Schibsted Grotesk"/>
                <a:sym typeface="Schibsted Grotesk"/>
              </a:rPr>
              <a:t>Harder to Debug</a:t>
            </a: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chibsted Grotesk"/>
              <a:buChar char="-"/>
            </a:pPr>
            <a:r>
              <a:rPr lang="en" sz="2000">
                <a:latin typeface="Schibsted Grotesk"/>
                <a:ea typeface="Schibsted Grotesk"/>
                <a:cs typeface="Schibsted Grotesk"/>
                <a:sym typeface="Schibsted Grotesk"/>
              </a:rPr>
              <a:t>Harder to </a:t>
            </a:r>
            <a:r>
              <a:rPr lang="en" sz="2000">
                <a:latin typeface="Schibsted Grotesk"/>
                <a:ea typeface="Schibsted Grotesk"/>
                <a:cs typeface="Schibsted Grotesk"/>
                <a:sym typeface="Schibsted Grotesk"/>
              </a:rPr>
              <a:t>personalize</a:t>
            </a: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Schibsted Grotesk"/>
              <a:buChar char="-"/>
            </a:pPr>
            <a:r>
              <a:rPr lang="en" sz="2000">
                <a:latin typeface="Schibsted Grotesk"/>
                <a:ea typeface="Schibsted Grotesk"/>
                <a:cs typeface="Schibsted Grotesk"/>
                <a:sym typeface="Schibsted Grotesk"/>
              </a:rPr>
              <a:t>Tooling takes time</a:t>
            </a:r>
            <a:endParaRPr sz="2000">
              <a:latin typeface="Schibsted Grotesk"/>
              <a:ea typeface="Schibsted Grotesk"/>
              <a:cs typeface="Schibsted Grotesk"/>
              <a:sym typeface="Schibsted Grotesk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050" y="1524150"/>
            <a:ext cx="970125" cy="9701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47"/>
          <p:cNvSpPr txBox="1"/>
          <p:nvPr>
            <p:ph type="title"/>
          </p:nvPr>
        </p:nvSpPr>
        <p:spPr>
          <a:xfrm>
            <a:off x="2292363" y="892475"/>
            <a:ext cx="258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Speakeasy</a:t>
            </a:r>
            <a:endParaRPr/>
          </a:p>
        </p:txBody>
      </p:sp>
      <p:sp>
        <p:nvSpPr>
          <p:cNvPr id="901" name="Google Shape;901;p47"/>
          <p:cNvSpPr txBox="1"/>
          <p:nvPr>
            <p:ph type="title"/>
          </p:nvPr>
        </p:nvSpPr>
        <p:spPr>
          <a:xfrm>
            <a:off x="5100963" y="3735775"/>
            <a:ext cx="258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Fern</a:t>
            </a:r>
            <a:endParaRPr/>
          </a:p>
        </p:txBody>
      </p:sp>
      <p:pic>
        <p:nvPicPr>
          <p:cNvPr id="902" name="Google Shape;9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0349" y="2843325"/>
            <a:ext cx="1082775" cy="10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48"/>
          <p:cNvSpPr txBox="1"/>
          <p:nvPr>
            <p:ph type="title"/>
          </p:nvPr>
        </p:nvSpPr>
        <p:spPr>
          <a:xfrm>
            <a:off x="1080875" y="584213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</a:t>
            </a:r>
            <a:r>
              <a:rPr lang="en"/>
              <a:t>!</a:t>
            </a:r>
            <a:endParaRPr/>
          </a:p>
        </p:txBody>
      </p:sp>
      <p:sp>
        <p:nvSpPr>
          <p:cNvPr id="908" name="Google Shape;908;p48"/>
          <p:cNvSpPr txBox="1"/>
          <p:nvPr>
            <p:ph idx="1" type="subTitle"/>
          </p:nvPr>
        </p:nvSpPr>
        <p:spPr>
          <a:xfrm>
            <a:off x="1080838" y="1764638"/>
            <a:ext cx="44481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Schibsted Grotesk"/>
                <a:ea typeface="Schibsted Grotesk"/>
                <a:cs typeface="Schibsted Grotesk"/>
                <a:sym typeface="Schibsted Grotesk"/>
              </a:rPr>
              <a:t>Questions ?</a:t>
            </a:r>
            <a:endParaRPr/>
          </a:p>
        </p:txBody>
      </p:sp>
      <p:sp>
        <p:nvSpPr>
          <p:cNvPr id="909" name="Google Shape;909;p48"/>
          <p:cNvSpPr/>
          <p:nvPr/>
        </p:nvSpPr>
        <p:spPr>
          <a:xfrm>
            <a:off x="1235025" y="3591025"/>
            <a:ext cx="4131600" cy="64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Code Generation</a:t>
            </a:r>
            <a:endParaRPr/>
          </a:p>
        </p:txBody>
      </p:sp>
      <p:sp>
        <p:nvSpPr>
          <p:cNvPr id="686" name="Google Shape;686;p27"/>
          <p:cNvSpPr txBox="1"/>
          <p:nvPr>
            <p:ph idx="5" type="subTitle"/>
          </p:nvPr>
        </p:nvSpPr>
        <p:spPr>
          <a:xfrm>
            <a:off x="1363750" y="1547125"/>
            <a:ext cx="1729800" cy="3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Scaffolding</a:t>
            </a:r>
            <a:endParaRPr b="1"/>
          </a:p>
        </p:txBody>
      </p:sp>
      <p:sp>
        <p:nvSpPr>
          <p:cNvPr id="687" name="Google Shape;687;p27"/>
          <p:cNvSpPr txBox="1"/>
          <p:nvPr>
            <p:ph idx="5" type="subTitle"/>
          </p:nvPr>
        </p:nvSpPr>
        <p:spPr>
          <a:xfrm>
            <a:off x="1363750" y="2199200"/>
            <a:ext cx="2070000" cy="3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Template-</a:t>
            </a:r>
            <a:r>
              <a:rPr b="1" lang="en"/>
              <a:t>based</a:t>
            </a:r>
            <a:endParaRPr b="1"/>
          </a:p>
        </p:txBody>
      </p:sp>
      <p:sp>
        <p:nvSpPr>
          <p:cNvPr id="688" name="Google Shape;688;p27"/>
          <p:cNvSpPr txBox="1"/>
          <p:nvPr>
            <p:ph idx="5" type="subTitle"/>
          </p:nvPr>
        </p:nvSpPr>
        <p:spPr>
          <a:xfrm>
            <a:off x="4461025" y="1721650"/>
            <a:ext cx="1729800" cy="3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AI Assisted / LLM-based</a:t>
            </a:r>
            <a:endParaRPr b="1"/>
          </a:p>
        </p:txBody>
      </p:sp>
      <p:sp>
        <p:nvSpPr>
          <p:cNvPr id="689" name="Google Shape;689;p27"/>
          <p:cNvSpPr txBox="1"/>
          <p:nvPr>
            <p:ph idx="5" type="subTitle"/>
          </p:nvPr>
        </p:nvSpPr>
        <p:spPr>
          <a:xfrm>
            <a:off x="4658050" y="3337275"/>
            <a:ext cx="2623200" cy="3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 / Spec Driven</a:t>
            </a:r>
            <a:endParaRPr b="1"/>
          </a:p>
        </p:txBody>
      </p:sp>
      <p:sp>
        <p:nvSpPr>
          <p:cNvPr id="690" name="Google Shape;690;p27"/>
          <p:cNvSpPr txBox="1"/>
          <p:nvPr>
            <p:ph idx="5" type="subTitle"/>
          </p:nvPr>
        </p:nvSpPr>
        <p:spPr>
          <a:xfrm>
            <a:off x="7106925" y="2244700"/>
            <a:ext cx="1729800" cy="3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Compilers / Transpilers</a:t>
            </a:r>
            <a:endParaRPr b="1"/>
          </a:p>
        </p:txBody>
      </p:sp>
      <p:sp>
        <p:nvSpPr>
          <p:cNvPr id="691" name="Google Shape;691;p27"/>
          <p:cNvSpPr txBox="1"/>
          <p:nvPr>
            <p:ph idx="5" type="subTitle"/>
          </p:nvPr>
        </p:nvSpPr>
        <p:spPr>
          <a:xfrm>
            <a:off x="1363750" y="3224488"/>
            <a:ext cx="1729800" cy="3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Macro-</a:t>
            </a:r>
            <a:r>
              <a:rPr b="1" lang="en"/>
              <a:t>based</a:t>
            </a:r>
            <a:endParaRPr b="1"/>
          </a:p>
        </p:txBody>
      </p:sp>
      <p:sp>
        <p:nvSpPr>
          <p:cNvPr id="692" name="Google Shape;692;p27"/>
          <p:cNvSpPr txBox="1"/>
          <p:nvPr>
            <p:ph idx="5" type="subTitle"/>
          </p:nvPr>
        </p:nvSpPr>
        <p:spPr>
          <a:xfrm>
            <a:off x="4626950" y="2492700"/>
            <a:ext cx="1729800" cy="3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DSL-</a:t>
            </a:r>
            <a:r>
              <a:rPr b="1" lang="en"/>
              <a:t>based</a:t>
            </a:r>
            <a:endParaRPr b="1"/>
          </a:p>
        </p:txBody>
      </p:sp>
      <p:sp>
        <p:nvSpPr>
          <p:cNvPr id="693" name="Google Shape;693;p27"/>
          <p:cNvSpPr txBox="1"/>
          <p:nvPr>
            <p:ph idx="5" type="subTitle"/>
          </p:nvPr>
        </p:nvSpPr>
        <p:spPr>
          <a:xfrm>
            <a:off x="3350850" y="4390375"/>
            <a:ext cx="2918700" cy="3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Code Transformation</a:t>
            </a:r>
            <a:endParaRPr b="1"/>
          </a:p>
        </p:txBody>
      </p:sp>
      <p:sp>
        <p:nvSpPr>
          <p:cNvPr id="694" name="Google Shape;694;p27"/>
          <p:cNvSpPr txBox="1"/>
          <p:nvPr>
            <p:ph idx="5" type="subTitle"/>
          </p:nvPr>
        </p:nvSpPr>
        <p:spPr>
          <a:xfrm>
            <a:off x="6491900" y="4020375"/>
            <a:ext cx="2049300" cy="66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Behavioral / Test Case</a:t>
            </a:r>
            <a:endParaRPr b="1"/>
          </a:p>
        </p:txBody>
      </p:sp>
      <p:sp>
        <p:nvSpPr>
          <p:cNvPr id="695" name="Google Shape;695;p27"/>
          <p:cNvSpPr txBox="1"/>
          <p:nvPr>
            <p:ph idx="5" type="subTitle"/>
          </p:nvPr>
        </p:nvSpPr>
        <p:spPr>
          <a:xfrm>
            <a:off x="315350" y="4346350"/>
            <a:ext cx="2710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Rule-based / Reverse Engineering</a:t>
            </a:r>
            <a:endParaRPr b="1"/>
          </a:p>
        </p:txBody>
      </p:sp>
      <p:sp>
        <p:nvSpPr>
          <p:cNvPr id="696" name="Google Shape;696;p27"/>
          <p:cNvSpPr txBox="1"/>
          <p:nvPr>
            <p:ph idx="5" type="subTitle"/>
          </p:nvPr>
        </p:nvSpPr>
        <p:spPr>
          <a:xfrm>
            <a:off x="7146600" y="1017725"/>
            <a:ext cx="1729800" cy="3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Intellisense</a:t>
            </a:r>
            <a:endParaRPr b="1"/>
          </a:p>
        </p:txBody>
      </p:sp>
      <p:sp>
        <p:nvSpPr>
          <p:cNvPr id="697" name="Google Shape;697;p27"/>
          <p:cNvSpPr/>
          <p:nvPr/>
        </p:nvSpPr>
        <p:spPr>
          <a:xfrm>
            <a:off x="4553925" y="3104825"/>
            <a:ext cx="2960400" cy="773700"/>
          </a:xfrm>
          <a:prstGeom prst="flowChartConnector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Figtree"/>
              <a:ea typeface="Figtree"/>
              <a:cs typeface="Figtree"/>
              <a:sym typeface="Figtre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8"/>
          <p:cNvSpPr txBox="1"/>
          <p:nvPr>
            <p:ph type="title"/>
          </p:nvPr>
        </p:nvSpPr>
        <p:spPr>
          <a:xfrm>
            <a:off x="713225" y="1750725"/>
            <a:ext cx="6275100" cy="119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Code Gen</a:t>
            </a:r>
            <a:endParaRPr/>
          </a:p>
        </p:txBody>
      </p:sp>
      <p:sp>
        <p:nvSpPr>
          <p:cNvPr id="703" name="Google Shape;703;p28"/>
          <p:cNvSpPr txBox="1"/>
          <p:nvPr>
            <p:ph idx="1" type="subTitle"/>
          </p:nvPr>
        </p:nvSpPr>
        <p:spPr>
          <a:xfrm>
            <a:off x="713225" y="3074825"/>
            <a:ext cx="62751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Utiliser le code gen pour un api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9"/>
          <p:cNvSpPr txBox="1"/>
          <p:nvPr>
            <p:ph type="title"/>
          </p:nvPr>
        </p:nvSpPr>
        <p:spPr>
          <a:xfrm>
            <a:off x="3078600" y="2355700"/>
            <a:ext cx="5381400" cy="15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 </a:t>
            </a:r>
            <a:r>
              <a:rPr lang="en"/>
              <a:t>Poulailler par api </a:t>
            </a:r>
            <a:r>
              <a:rPr b="1" lang="en"/>
              <a:t>BKKAKK!</a:t>
            </a:r>
            <a:endParaRPr b="1"/>
          </a:p>
        </p:txBody>
      </p:sp>
      <p:pic>
        <p:nvPicPr>
          <p:cNvPr id="709" name="Google Shape;7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226" y="1356901"/>
            <a:ext cx="2429701" cy="2429701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29"/>
          <p:cNvSpPr/>
          <p:nvPr/>
        </p:nvSpPr>
        <p:spPr>
          <a:xfrm>
            <a:off x="4978325" y="1233300"/>
            <a:ext cx="1035300" cy="103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gtree"/>
              <a:ea typeface="Figtree"/>
              <a:cs typeface="Figtree"/>
              <a:sym typeface="Figtree"/>
            </a:endParaRPr>
          </a:p>
        </p:txBody>
      </p:sp>
      <p:pic>
        <p:nvPicPr>
          <p:cNvPr id="711" name="Google Shape;71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325" y="1233300"/>
            <a:ext cx="1035300" cy="10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000" y="472300"/>
            <a:ext cx="3450499" cy="44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200" y="697212"/>
            <a:ext cx="3450500" cy="3749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Specifications</a:t>
            </a:r>
            <a:endParaRPr/>
          </a:p>
        </p:txBody>
      </p:sp>
      <p:pic>
        <p:nvPicPr>
          <p:cNvPr id="723" name="Google Shape;7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753" y="1350513"/>
            <a:ext cx="1208200" cy="7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163" y="2150113"/>
            <a:ext cx="475525" cy="47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2100" y="3122850"/>
            <a:ext cx="796124" cy="78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1025" y="4118342"/>
            <a:ext cx="632025" cy="625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63806" y="2393356"/>
            <a:ext cx="850800" cy="85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80125" y="1023375"/>
            <a:ext cx="1385074" cy="138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OpenApi</a:t>
            </a:r>
            <a:endParaRPr/>
          </a:p>
        </p:txBody>
      </p:sp>
      <p:pic>
        <p:nvPicPr>
          <p:cNvPr id="734" name="Google Shape;7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961" y="1170550"/>
            <a:ext cx="5606076" cy="314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33"/>
          <p:cNvSpPr txBox="1"/>
          <p:nvPr>
            <p:ph type="title"/>
          </p:nvPr>
        </p:nvSpPr>
        <p:spPr>
          <a:xfrm>
            <a:off x="3169275" y="834075"/>
            <a:ext cx="275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Openapi Generator</a:t>
            </a:r>
            <a:endParaRPr/>
          </a:p>
        </p:txBody>
      </p:sp>
      <p:pic>
        <p:nvPicPr>
          <p:cNvPr id="740" name="Google Shape;7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400" y="2133725"/>
            <a:ext cx="1481200" cy="14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33"/>
          <p:cNvSpPr txBox="1"/>
          <p:nvPr>
            <p:ph idx="4294967295" type="subTitle"/>
          </p:nvPr>
        </p:nvSpPr>
        <p:spPr>
          <a:xfrm>
            <a:off x="6342675" y="1437175"/>
            <a:ext cx="11865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Server Code</a:t>
            </a:r>
            <a:endParaRPr b="1"/>
          </a:p>
        </p:txBody>
      </p:sp>
      <p:sp>
        <p:nvSpPr>
          <p:cNvPr id="742" name="Google Shape;742;p33"/>
          <p:cNvSpPr txBox="1"/>
          <p:nvPr>
            <p:ph idx="4294967295" type="subTitle"/>
          </p:nvPr>
        </p:nvSpPr>
        <p:spPr>
          <a:xfrm>
            <a:off x="5989150" y="3266625"/>
            <a:ext cx="11865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Client</a:t>
            </a:r>
            <a:r>
              <a:rPr b="1" lang="en"/>
              <a:t> Code</a:t>
            </a:r>
            <a:endParaRPr b="1"/>
          </a:p>
        </p:txBody>
      </p:sp>
      <p:sp>
        <p:nvSpPr>
          <p:cNvPr id="743" name="Google Shape;743;p33"/>
          <p:cNvSpPr txBox="1"/>
          <p:nvPr>
            <p:ph idx="4294967295" type="subTitle"/>
          </p:nvPr>
        </p:nvSpPr>
        <p:spPr>
          <a:xfrm>
            <a:off x="3344150" y="4316150"/>
            <a:ext cx="17298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Tests Generation</a:t>
            </a:r>
            <a:endParaRPr b="1"/>
          </a:p>
        </p:txBody>
      </p:sp>
      <p:sp>
        <p:nvSpPr>
          <p:cNvPr id="744" name="Google Shape;744;p33"/>
          <p:cNvSpPr txBox="1"/>
          <p:nvPr>
            <p:ph idx="4294967295" type="subTitle"/>
          </p:nvPr>
        </p:nvSpPr>
        <p:spPr>
          <a:xfrm>
            <a:off x="1691125" y="2345675"/>
            <a:ext cx="17298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Mock servers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ystems Engineering Business Plan by Slidesgo">
  <a:themeElements>
    <a:clrScheme name="Simple Light">
      <a:dk1>
        <a:srgbClr val="383838"/>
      </a:dk1>
      <a:lt1>
        <a:srgbClr val="EAEAEA"/>
      </a:lt1>
      <a:dk2>
        <a:srgbClr val="BABABA"/>
      </a:dk2>
      <a:lt2>
        <a:srgbClr val="FFFFFF"/>
      </a:lt2>
      <a:accent1>
        <a:srgbClr val="59595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